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75EBD9-28A5-4929-95FC-1D849CA43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4000" dirty="0"/>
              <a:t>Reforma institucional- reforma constitucional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B88B0BC-FDE1-44CC-8619-DE878F46A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José Armando Caro Figueroa ante el consejo económico y social de salta – noviembre de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15629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D434CC-DA02-486E-B752-2A71BA9D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1F11A8B-3B95-4FD0-91F1-2BE2ADC79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Necesitamos una reforma fiscal, aduanera, laboral, regulatoria que cree un espacio autónomo y especial en el Norte Grande y, dentro de él, en ciertos territorios desaventajados.</a:t>
            </a:r>
          </a:p>
          <a:p>
            <a:pPr marL="0" indent="0">
              <a:buNone/>
            </a:pPr>
            <a:r>
              <a:rPr lang="es-AR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Sin esto </a:t>
            </a: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 podremos ganar la batalla del desarrollo con 	equidad que pasa por integrarnos en la economía regional y 	mundial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22646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E7A78A-6218-4624-8A70-A45488AC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95078F-A7B5-489A-9B4B-92FF5317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Cambria" panose="02040503050406030204" pitchFamily="18" charset="0"/>
                <a:ea typeface="Cambria" panose="02040503050406030204" pitchFamily="18" charset="0"/>
              </a:rPr>
              <a:t>Abandonar el asilamiento provinciano en favor de la Regionalización y el Federalismo, como lo propugnó años atrás el GEICOS. Y apostar por la Planificación Estratégica para el Desarrollo.</a:t>
            </a:r>
            <a:endParaRPr lang="es-A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61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DD5429-B24A-4D97-9769-399F1B55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1800" dirty="0"/>
              <a:t>“Salta precisa Reformas Institucionales”</a:t>
            </a:r>
            <a:br>
              <a:rPr lang="es-AR" sz="1800" dirty="0"/>
            </a:br>
            <a:r>
              <a:rPr lang="es-AR" sz="1800" dirty="0"/>
              <a:t>JACF EN EL 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5EA5F0-07D5-4BD2-8BDA-78F97AF6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Nuestras Instituciones no funcionan satisfactoriamente. 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Carecemos de un “proyecto ilusionante”. Y esto profundiza nuestros problemas y alimenta nuestro desconcierto colectivo.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16486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489F13-EB24-4C3F-9442-B243CAE3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B50A35-E1D9-47DB-B3BC-1A85B576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 dejamos todo como esta o maquillamos instituciones, nos esperan nuevas y largas décadas perdidas: Parálisis de nuestra producción. Aumento de la marginalidad y de la pobreza. Degradación ambiental. Justicia dependiente. Irrelevancia de Salta en los ámbitos nacional y regional. Estado opaco con aristas autoritarias. Administración ineficaz.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3462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20A370-1B37-4B6A-B225-86EC7B67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B5619A9-8480-4DA5-BFC6-8596733F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Estamos ante un triple desafío:  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Dejar atrás el actual decadente Estado Provincial y avanzar hacia una Democracia Constitucional.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Abandonar nuestro “modelo económico” subdesarrollado.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Romper las inercias unitarias que mandan en la provincia y en la Nación, para avanzar hacia la regionalización y el federalismo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95854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B16083-0631-4B6C-9076-84136FE8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4FC58C1-9BB8-46F5-A718-216C8724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Hablamos de nuestra crisis económica y social, pero no tanto de nuestra crisis institucional. Que tiene, al menos, tres manifestaciones: 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6000"/>
              </a:lnSpc>
              <a:buFont typeface="Wingdings" panose="05000000000000000000" pitchFamily="2" charset="2"/>
              <a:buChar char=""/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Crisis de representatividad, 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6000"/>
              </a:lnSpc>
              <a:buFont typeface="Wingdings" panose="05000000000000000000" pitchFamily="2" charset="2"/>
              <a:buChar char=""/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Crisis de control, y 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sz="2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Crisis de Pensamiento (ideas, propuestas).</a:t>
            </a:r>
            <a:endParaRPr lang="es-A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71707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3414AA-133D-46E8-890A-06882691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C5EA41E-7D74-4C6F-B446-C60F77670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¿Necesitamos reformar nuestra Constitución provincial? </a:t>
            </a: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Si. Pero. La reconstrucción de nuestras Instituciones de Gobierno, de Legislación, de Justicia y de Control será real y eficaz sólo si emana de una Asamblea Constituyente representativa de la Salta plural e inquieta, que es muy distinta a la Salta de los años de 1920 cuando se sentaron las bases del vigente régimen electoral.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90752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A544C5-AF80-46B8-880A-95CEE795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6426DD-73C4-4FB0-A6C1-8E3AE331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800" dirty="0">
                <a:latin typeface="Cambria" panose="02040503050406030204" pitchFamily="18" charset="0"/>
                <a:ea typeface="Cambria" panose="02040503050406030204" pitchFamily="18" charset="0"/>
              </a:rPr>
              <a:t>Pero tanto o más importante que reformar la Constitución es reformar nuestro </a:t>
            </a:r>
            <a:r>
              <a:rPr lang="es-E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regimen electoral </a:t>
            </a:r>
            <a:r>
              <a:rPr lang="es-ES" sz="2800" dirty="0">
                <a:latin typeface="Cambria" panose="02040503050406030204" pitchFamily="18" charset="0"/>
                <a:ea typeface="Cambria" panose="02040503050406030204" pitchFamily="18" charset="0"/>
              </a:rPr>
              <a:t>ordinario.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800" dirty="0">
                <a:latin typeface="Cambria" panose="02040503050406030204" pitchFamily="18" charset="0"/>
                <a:ea typeface="Cambria" panose="02040503050406030204" pitchFamily="18" charset="0"/>
              </a:rPr>
              <a:t>Un régimen que distorsiona la voluntad ciudadana otorgando mas bancas de diputados y de senadores que las que corresponden por aplicación del </a:t>
            </a:r>
            <a:r>
              <a:rPr lang="es-ES" sz="2800" i="1" dirty="0">
                <a:latin typeface="Cambria" panose="02040503050406030204" pitchFamily="18" charset="0"/>
                <a:ea typeface="Cambria" panose="02040503050406030204" pitchFamily="18" charset="0"/>
              </a:rPr>
              <a:t>principio de igual valor del voto</a:t>
            </a:r>
            <a:r>
              <a:rPr lang="es-E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08582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75326F-9100-4AF4-97F7-45925232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dirty="0"/>
              <a:t>“Salta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9D6F39-20D0-4D50-8438-A399D303C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¿Qué debemos reformar? </a:t>
            </a: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Volver a nuestra tradición de un solo mandato para el Gobernador y el presidente de la Corte de Justicia. </a:t>
            </a:r>
          </a:p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es-AR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Dotarnos de un Poder Judicial independiente, ilustrado, eficaz y anclado en la lógica de los Derechos Fundamentales.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25653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2C2EAB-8573-4DFD-B808-6625B32D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“</a:t>
            </a:r>
            <a:r>
              <a:rPr lang="es-ES" sz="2000" dirty="0"/>
              <a:t>Salta precisa Reformas Institucionales”</a:t>
            </a:r>
            <a:br>
              <a:rPr lang="es-ES" sz="2000" dirty="0"/>
            </a:br>
            <a:r>
              <a:rPr lang="es-ES" sz="2000" dirty="0"/>
              <a:t>JACF EN EL ces</a:t>
            </a:r>
            <a:endParaRPr lang="es-AR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AA871DB-4032-4EA5-A423-E57DDA3D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A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Pero hay mucho por hacer sin reformar la Constitución. </a:t>
            </a:r>
            <a:endParaRPr lang="es-A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un Estado Abierto,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Oxigenar y despertar a nuestras administraciones públicas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Multiplicar varias veces la cantidad de trámites a distancia (TAD) disponibles.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Reformar la Legislación local, 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Facilitar la creación de </a:t>
            </a:r>
            <a:r>
              <a:rPr lang="es-AR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empleo decente</a:t>
            </a: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reducir el trabajo no registrado 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Reconciliar producción y ambiente 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81462961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Personalizado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Galería</vt:lpstr>
      <vt:lpstr>Reforma institucional- reforma constitucional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  <vt:lpstr>“Salta precisa Reformas Institucionales” JACF EN EL 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institucional- reforma constitucional</dc:title>
  <dc:creator>Juan Lucas Dapena</dc:creator>
  <cp:lastModifiedBy>Juan Lucas Dapena</cp:lastModifiedBy>
  <cp:revision>1</cp:revision>
  <dcterms:modified xsi:type="dcterms:W3CDTF">2020-11-30T17:26:02Z</dcterms:modified>
</cp:coreProperties>
</file>