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796" r:id="rId2"/>
  </p:sldMasterIdLst>
  <p:notesMasterIdLst>
    <p:notesMasterId r:id="rId18"/>
  </p:notesMasterIdLst>
  <p:handoutMasterIdLst>
    <p:handoutMasterId r:id="rId19"/>
  </p:handoutMasterIdLst>
  <p:sldIdLst>
    <p:sldId id="369" r:id="rId3"/>
    <p:sldId id="367" r:id="rId4"/>
    <p:sldId id="370" r:id="rId5"/>
    <p:sldId id="358" r:id="rId6"/>
    <p:sldId id="359" r:id="rId7"/>
    <p:sldId id="360" r:id="rId8"/>
    <p:sldId id="361" r:id="rId9"/>
    <p:sldId id="363" r:id="rId10"/>
    <p:sldId id="364" r:id="rId11"/>
    <p:sldId id="366" r:id="rId12"/>
    <p:sldId id="372" r:id="rId13"/>
    <p:sldId id="373" r:id="rId14"/>
    <p:sldId id="374" r:id="rId15"/>
    <p:sldId id="368" r:id="rId16"/>
    <p:sldId id="365" r:id="rId17"/>
  </p:sldIdLst>
  <p:sldSz cx="9144000" cy="6858000" type="screen4x3"/>
  <p:notesSz cx="6858000" cy="9199563"/>
  <p:defaultTextStyle>
    <a:defPPr>
      <a:defRPr lang="es-ES_tradnl"/>
    </a:defPPr>
    <a:lvl1pPr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84"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84"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84"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chemeClr val="tx1"/>
    </p:penClr>
  </p:showPr>
  <p:clrMru>
    <a:srgbClr val="F3650D"/>
    <a:srgbClr val="9933FF"/>
    <a:srgbClr val="FF4C19"/>
    <a:srgbClr val="0033CC"/>
    <a:srgbClr val="0066FF"/>
    <a:srgbClr val="6600CC"/>
    <a:srgbClr val="6600FF"/>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506" y="-144"/>
      </p:cViewPr>
      <p:guideLst>
        <p:guide orient="horz" pos="288"/>
        <p:guide pos="50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mn-ea"/>
                <a:cs typeface="+mn-cs"/>
              </a:defRPr>
            </a:lvl1pPr>
          </a:lstStyle>
          <a:p>
            <a:pPr>
              <a:defRPr/>
            </a:pPr>
            <a:endParaRPr lang="es-ES"/>
          </a:p>
        </p:txBody>
      </p:sp>
      <p:sp>
        <p:nvSpPr>
          <p:cNvPr id="285699"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s-ES"/>
          </a:p>
        </p:txBody>
      </p:sp>
      <p:sp>
        <p:nvSpPr>
          <p:cNvPr id="285700" name="Rectangle 4"/>
          <p:cNvSpPr>
            <a:spLocks noGrp="1" noChangeArrowheads="1"/>
          </p:cNvSpPr>
          <p:nvPr>
            <p:ph type="ftr" sz="quarter" idx="2"/>
          </p:nvPr>
        </p:nvSpPr>
        <p:spPr bwMode="auto">
          <a:xfrm>
            <a:off x="0" y="870585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mn-ea"/>
                <a:cs typeface="+mn-cs"/>
              </a:defRPr>
            </a:lvl1pPr>
          </a:lstStyle>
          <a:p>
            <a:pPr>
              <a:defRPr/>
            </a:pPr>
            <a:endParaRPr lang="es-ES"/>
          </a:p>
        </p:txBody>
      </p:sp>
      <p:sp>
        <p:nvSpPr>
          <p:cNvPr id="285701" name="Rectangle 5"/>
          <p:cNvSpPr>
            <a:spLocks noGrp="1" noChangeArrowheads="1"/>
          </p:cNvSpPr>
          <p:nvPr>
            <p:ph type="sldNum" sz="quarter" idx="3"/>
          </p:nvPr>
        </p:nvSpPr>
        <p:spPr bwMode="auto">
          <a:xfrm>
            <a:off x="3886200" y="870585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18A7508-779D-4459-B2F4-299F651D08AE}"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eaLnBrk="0" hangingPunct="0">
              <a:defRPr sz="1200">
                <a:latin typeface="Times New Roman" charset="0"/>
                <a:ea typeface="+mn-ea"/>
                <a:cs typeface="+mn-cs"/>
              </a:defRPr>
            </a:lvl1pPr>
          </a:lstStyle>
          <a:p>
            <a:pPr>
              <a:defRPr/>
            </a:pPr>
            <a:endParaRPr lang="es-ES_tradnl"/>
          </a:p>
        </p:txBody>
      </p:sp>
      <p:sp>
        <p:nvSpPr>
          <p:cNvPr id="5123"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s-ES_tradnl"/>
          </a:p>
        </p:txBody>
      </p:sp>
      <p:sp>
        <p:nvSpPr>
          <p:cNvPr id="14340" name="Rectangle 4"/>
          <p:cNvSpPr>
            <a:spLocks noGrp="1" noRot="1" noChangeAspect="1" noChangeArrowheads="1" noTextEdit="1"/>
          </p:cNvSpPr>
          <p:nvPr>
            <p:ph type="sldImg" idx="2"/>
          </p:nvPr>
        </p:nvSpPr>
        <p:spPr bwMode="auto">
          <a:xfrm>
            <a:off x="1128713" y="690563"/>
            <a:ext cx="4598987" cy="34496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2813" y="4371975"/>
            <a:ext cx="5032375" cy="41370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5126"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eaLnBrk="0" hangingPunct="0">
              <a:defRPr sz="1200">
                <a:latin typeface="Times New Roman" charset="0"/>
                <a:ea typeface="+mn-ea"/>
                <a:cs typeface="+mn-cs"/>
              </a:defRPr>
            </a:lvl1pPr>
          </a:lstStyle>
          <a:p>
            <a:pPr>
              <a:defRPr/>
            </a:pPr>
            <a:endParaRPr lang="es-ES_tradnl"/>
          </a:p>
        </p:txBody>
      </p:sp>
      <p:sp>
        <p:nvSpPr>
          <p:cNvPr id="5127"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eaLnBrk="0" hangingPunct="0">
              <a:defRPr sz="1200"/>
            </a:lvl1pPr>
          </a:lstStyle>
          <a:p>
            <a:fld id="{2AAAD94B-EA6E-4521-86D4-BCCAB09B131B}" type="slidenum">
              <a:rPr lang="es-ES_tradnl"/>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New Roman" charset="0"/>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219442BF-F02E-448C-BFF8-D144E357916B}" type="slidenum">
              <a:rPr lang="es-ES_tradnl"/>
              <a:pPr/>
              <a:t>4</a:t>
            </a:fld>
            <a:endParaRPr lang="es-ES_trad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smtClean="0">
              <a:latin typeface="Times New Roman" pitchFamily="18" charset="0"/>
              <a:ea typeface="ヒラギノ角ゴ Pro W3"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0D41418-F860-46DE-A88A-E63D8F79B4C9}" type="slidenum">
              <a:rPr lang="es-ES_tradnl"/>
              <a:pPr/>
              <a:t>5</a:t>
            </a:fld>
            <a:endParaRPr lang="es-ES_tradnl"/>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US" smtClean="0">
              <a:latin typeface="Times New Roman" pitchFamily="18" charset="0"/>
              <a:ea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684586E6-AB4C-41A2-85FE-2E612ABBEA4F}" type="slidenum">
              <a:rPr lang="es-ES_tradnl"/>
              <a:pPr/>
              <a:t>6</a:t>
            </a:fld>
            <a:endParaRPr lang="es-ES_tradn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smtClean="0">
              <a:latin typeface="Times New Roman" pitchFamily="18" charset="0"/>
              <a:ea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6C0BE7A5-6809-40E0-82B7-CB14C08C8CF8}" type="slidenum">
              <a:rPr lang="es-ES_tradnl"/>
              <a:pPr/>
              <a:t>7</a:t>
            </a:fld>
            <a:endParaRPr lang="es-ES_tradnl"/>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latin typeface="Times New Roman" pitchFamily="18" charset="0"/>
              <a:ea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726031DC-A1E1-4934-980E-C5A61BA33654}" type="slidenum">
              <a:rPr lang="es-ES_tradnl"/>
              <a:pPr/>
              <a:t>8</a:t>
            </a:fld>
            <a:endParaRPr lang="es-ES_tradnl"/>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Times New Roman" pitchFamily="18" charset="0"/>
              <a:ea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1A66D975-463F-403C-AE91-EA6BF6F1B221}" type="slidenum">
              <a:rPr lang="es-ES_tradnl"/>
              <a:pPr/>
              <a:t>9</a:t>
            </a:fld>
            <a:endParaRPr lang="es-ES_tradnl"/>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latin typeface="Times New Roman" pitchFamily="18" charset="0"/>
              <a:ea typeface="ヒラギノ角ゴ Pro W3"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D21A31C8-227B-4ED5-8F7E-FC9B4BBE69A5}" type="slidenum">
              <a:rPr lang="es-ES_tradnl"/>
              <a:pPr/>
              <a:t>10</a:t>
            </a:fld>
            <a:endParaRPr lang="es-ES_tradnl"/>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latin typeface="Times New Roman" pitchFamily="18" charset="0"/>
              <a:ea typeface="ヒラギノ角ゴ Pro W3"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5A990D5D-119E-42C0-A0A5-849EEB45F261}" type="slidenum">
              <a:rPr lang="en-US" altLang="en-US" b="0" smtClean="0"/>
              <a:pPr/>
              <a:t>11</a:t>
            </a:fld>
            <a:endParaRPr lang="en-US" altLang="en-US"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B860FCCB-94CC-4587-A815-D0D1B5371D99}" type="slidenum">
              <a:rPr lang="es-ES_tradnl"/>
              <a:pPr/>
              <a:t>15</a:t>
            </a:fld>
            <a:endParaRPr lang="es-ES_tradnl"/>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smtClean="0">
              <a:latin typeface="Times New Roman" pitchFamily="18" charset="0"/>
              <a:ea typeface="ヒラギノ角ゴ Pro W3"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8" descr="Fresh title.png"/>
          <p:cNvPicPr>
            <a:picLocks noChangeAspect="1"/>
          </p:cNvPicPr>
          <p:nvPr/>
        </p:nvPicPr>
        <p:blipFill>
          <a:blip r:embed="rId2"/>
          <a:srcRect b="39771"/>
          <a:stretch>
            <a:fillRect/>
          </a:stretch>
        </p:blipFill>
        <p:spPr bwMode="auto">
          <a:xfrm>
            <a:off x="0" y="1566863"/>
            <a:ext cx="9144000" cy="2243137"/>
          </a:xfrm>
          <a:prstGeom prst="rect">
            <a:avLst/>
          </a:prstGeom>
          <a:noFill/>
          <a:ln w="9525">
            <a:noFill/>
            <a:miter lim="800000"/>
            <a:headEnd/>
            <a:tailEnd/>
          </a:ln>
        </p:spPr>
      </p:pic>
      <p:pic>
        <p:nvPicPr>
          <p:cNvPr id="5" name="Picture 9" descr="Fresh title.png"/>
          <p:cNvPicPr>
            <a:picLocks noChangeAspect="1"/>
          </p:cNvPicPr>
          <p:nvPr/>
        </p:nvPicPr>
        <p:blipFill>
          <a:blip r:embed="rId2"/>
          <a:srcRect t="33632" b="59389"/>
          <a:stretch>
            <a:fillRect/>
          </a:stretch>
        </p:blipFill>
        <p:spPr bwMode="auto">
          <a:xfrm>
            <a:off x="0" y="6597650"/>
            <a:ext cx="9144000" cy="260350"/>
          </a:xfrm>
          <a:prstGeom prst="rect">
            <a:avLst/>
          </a:prstGeom>
          <a:noFill/>
          <a:ln w="9525">
            <a:noFill/>
            <a:miter lim="800000"/>
            <a:headEnd/>
            <a:tailEnd/>
          </a:ln>
        </p:spPr>
      </p:pic>
      <p:sp>
        <p:nvSpPr>
          <p:cNvPr id="2" name="Title 1"/>
          <p:cNvSpPr>
            <a:spLocks noGrp="1"/>
          </p:cNvSpPr>
          <p:nvPr>
            <p:ph type="ctrTitle"/>
          </p:nvPr>
        </p:nvSpPr>
        <p:spPr>
          <a:xfrm>
            <a:off x="685800" y="1134035"/>
            <a:ext cx="7772400" cy="1470025"/>
          </a:xfrm>
        </p:spPr>
        <p:txBody>
          <a:bodyPr/>
          <a:lstStyle>
            <a:lvl1pPr>
              <a:defRPr sz="6000"/>
            </a:lvl1pPr>
          </a:lstStyle>
          <a:p>
            <a:r>
              <a:rPr lang="es-ES" smtClean="0"/>
              <a:t>Haga clic para modificar el estilo de título del patrón</a:t>
            </a:r>
            <a:endParaRPr/>
          </a:p>
        </p:txBody>
      </p:sp>
      <p:sp>
        <p:nvSpPr>
          <p:cNvPr id="3" name="Subtitle 2"/>
          <p:cNvSpPr>
            <a:spLocks noGrp="1"/>
          </p:cNvSpPr>
          <p:nvPr>
            <p:ph type="subTitle" idx="1"/>
          </p:nvPr>
        </p:nvSpPr>
        <p:spPr>
          <a:xfrm>
            <a:off x="685800" y="4114800"/>
            <a:ext cx="5257800" cy="1371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6" name="Date Placeholder 3"/>
          <p:cNvSpPr>
            <a:spLocks noGrp="1"/>
          </p:cNvSpPr>
          <p:nvPr>
            <p:ph type="dt" sz="half" idx="10"/>
          </p:nvPr>
        </p:nvSpPr>
        <p:spPr>
          <a:xfrm>
            <a:off x="6324600" y="6288088"/>
            <a:ext cx="1981200" cy="365125"/>
          </a:xfrm>
        </p:spPr>
        <p:txBody>
          <a:bodyPr/>
          <a:lstStyle>
            <a:lvl1pPr algn="r">
              <a:defRPr/>
            </a:lvl1pPr>
          </a:lstStyle>
          <a:p>
            <a:fld id="{970C855D-F6A8-4745-AB04-B77CE9FB8B6D}" type="datetimeFigureOut">
              <a:rPr lang="en-US"/>
              <a:pPr/>
              <a:t>10/30/2014</a:t>
            </a:fld>
            <a:endParaRPr lang="en-US"/>
          </a:p>
        </p:txBody>
      </p:sp>
      <p:sp>
        <p:nvSpPr>
          <p:cNvPr id="7" name="Footer Placeholder 4"/>
          <p:cNvSpPr>
            <a:spLocks noGrp="1"/>
          </p:cNvSpPr>
          <p:nvPr>
            <p:ph type="ftr" sz="quarter" idx="11"/>
          </p:nvPr>
        </p:nvSpPr>
        <p:spPr>
          <a:xfrm>
            <a:off x="685800" y="6288088"/>
            <a:ext cx="2895600" cy="365125"/>
          </a:xfrm>
        </p:spPr>
        <p:txBody>
          <a:bodyPr/>
          <a:lstStyle>
            <a:lvl1pPr algn="l" eaLnBrk="0" hangingPunct="0">
              <a:defRPr>
                <a:solidFill>
                  <a:schemeClr val="tx1">
                    <a:tint val="75000"/>
                  </a:schemeClr>
                </a:solidFill>
              </a:defRPr>
            </a:lvl1pPr>
          </a:lstStyle>
          <a:p>
            <a:pPr>
              <a:defRPr/>
            </a:pPr>
            <a:endParaRPr lang="en-US"/>
          </a:p>
        </p:txBody>
      </p:sp>
      <p:sp>
        <p:nvSpPr>
          <p:cNvPr id="8" name="Slide Number Placeholder 5"/>
          <p:cNvSpPr>
            <a:spLocks noGrp="1"/>
          </p:cNvSpPr>
          <p:nvPr>
            <p:ph type="sldNum" sz="quarter" idx="12"/>
          </p:nvPr>
        </p:nvSpPr>
        <p:spPr>
          <a:xfrm>
            <a:off x="8382000" y="6288088"/>
            <a:ext cx="685800" cy="365125"/>
          </a:xfrm>
        </p:spPr>
        <p:txBody>
          <a:bodyPr/>
          <a:lstStyle>
            <a:lvl1pPr>
              <a:defRPr>
                <a:latin typeface="Bookman Old Style" pitchFamily="18" charset="0"/>
              </a:defRPr>
            </a:lvl1pPr>
          </a:lstStyle>
          <a:p>
            <a:fld id="{023A4AD9-80C7-4A46-9D15-44F101219861}"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lvl1pPr>
              <a:defRPr/>
            </a:lvl1pPr>
          </a:lstStyle>
          <a:p>
            <a:fld id="{8BEE57D8-C2A7-4846-B86B-7664E55988E8}" type="datetimeFigureOut">
              <a:rPr lang="en-US"/>
              <a:pPr/>
              <a:t>10/30/2014</a:t>
            </a:fld>
            <a:endParaRPr lang="en-US"/>
          </a:p>
        </p:txBody>
      </p:sp>
      <p:sp>
        <p:nvSpPr>
          <p:cNvPr id="5" name="Footer Placeholder 4"/>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935622-9B0C-4116-AC6A-9EEC2610A73D}"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lvl1pPr>
              <a:defRPr/>
            </a:lvl1pPr>
          </a:lstStyle>
          <a:p>
            <a:fld id="{9FCF608C-981A-4238-A5F3-E5CAC9FEDBBD}" type="datetimeFigureOut">
              <a:rPr lang="en-US"/>
              <a:pPr/>
              <a:t>10/30/2014</a:t>
            </a:fld>
            <a:endParaRPr lang="en-US"/>
          </a:p>
        </p:txBody>
      </p:sp>
      <p:sp>
        <p:nvSpPr>
          <p:cNvPr id="5" name="Footer Placeholder 4"/>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B4B5E5-BC51-47D0-8E8C-A2D2BCE9C462}"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90"/>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 xmlns:p14="http://schemas.microsoft.com/office/powerpoint/2010/main" xmlns:a14="http://schemas.microsoft.com/office/drawing/2010/main">
                <a:noFill/>
              </a14:hiddenFill>
            </a:ext>
            <a:ext uri="{AF507438-7753-43E0-B8FC-AC1667EBCBE1}">
              <a14:hiddenEffects xmlns="" xmlns:p14="http://schemas.microsoft.com/office/powerpoint/2010/main" xmlns:a14="http://schemas.microsoft.com/office/drawing/2010/main">
                <a:effectLst>
                  <a:outerShdw dist="35921" dir="2700000" algn="ctr" rotWithShape="0">
                    <a:schemeClr val="bg2"/>
                  </a:outerShdw>
                </a:effectLst>
              </a14:hiddenEffects>
            </a:ext>
          </a:extLst>
        </p:spPr>
        <p:txBody>
          <a:bodyPr/>
          <a:lstStyle/>
          <a:p>
            <a:endParaRPr lang="en-IE"/>
          </a:p>
        </p:txBody>
      </p:sp>
      <p:grpSp>
        <p:nvGrpSpPr>
          <p:cNvPr id="2" name="Group 112"/>
          <p:cNvGrpSpPr>
            <a:grpSpLocks/>
          </p:cNvGrpSpPr>
          <p:nvPr/>
        </p:nvGrpSpPr>
        <p:grpSpPr bwMode="auto">
          <a:xfrm>
            <a:off x="274638" y="3663950"/>
            <a:ext cx="8594725" cy="2233613"/>
            <a:chOff x="160" y="2308"/>
            <a:chExt cx="5437" cy="1399"/>
          </a:xfrm>
        </p:grpSpPr>
        <p:sp>
          <p:nvSpPr>
            <p:cNvPr id="6" name="Rectangle 113"/>
            <p:cNvSpPr>
              <a:spLocks noChangeArrowheads="1"/>
            </p:cNvSpPr>
            <p:nvPr/>
          </p:nvSpPr>
          <p:spPr bwMode="auto">
            <a:xfrm>
              <a:off x="160" y="2308"/>
              <a:ext cx="858"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7" name="Rectangle 114"/>
            <p:cNvSpPr>
              <a:spLocks noChangeArrowheads="1"/>
            </p:cNvSpPr>
            <p:nvPr/>
          </p:nvSpPr>
          <p:spPr bwMode="auto">
            <a:xfrm>
              <a:off x="160" y="2862"/>
              <a:ext cx="858" cy="289"/>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8" name="Rectangle 115"/>
            <p:cNvSpPr>
              <a:spLocks noChangeArrowheads="1"/>
            </p:cNvSpPr>
            <p:nvPr/>
          </p:nvSpPr>
          <p:spPr bwMode="auto">
            <a:xfrm>
              <a:off x="160" y="3419"/>
              <a:ext cx="269"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9" name="Rectangle 116"/>
            <p:cNvSpPr>
              <a:spLocks noChangeArrowheads="1"/>
            </p:cNvSpPr>
            <p:nvPr/>
          </p:nvSpPr>
          <p:spPr bwMode="auto">
            <a:xfrm>
              <a:off x="4739" y="2308"/>
              <a:ext cx="858"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10" name="Rectangle 117"/>
            <p:cNvSpPr>
              <a:spLocks noChangeArrowheads="1"/>
            </p:cNvSpPr>
            <p:nvPr/>
          </p:nvSpPr>
          <p:spPr bwMode="auto">
            <a:xfrm>
              <a:off x="4739" y="2862"/>
              <a:ext cx="858" cy="289"/>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11" name="Rectangle 118"/>
            <p:cNvSpPr>
              <a:spLocks noChangeArrowheads="1"/>
            </p:cNvSpPr>
            <p:nvPr/>
          </p:nvSpPr>
          <p:spPr bwMode="auto">
            <a:xfrm>
              <a:off x="5328" y="3419"/>
              <a:ext cx="269"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12" name="Freeform 119"/>
            <p:cNvSpPr>
              <a:spLocks/>
            </p:cNvSpPr>
            <p:nvPr/>
          </p:nvSpPr>
          <p:spPr bwMode="auto">
            <a:xfrm>
              <a:off x="1305" y="2308"/>
              <a:ext cx="2862" cy="288"/>
            </a:xfrm>
            <a:custGeom>
              <a:avLst/>
              <a:gdLst>
                <a:gd name="T0" fmla="*/ 0 w 2880"/>
                <a:gd name="T1" fmla="*/ 0 h 288"/>
                <a:gd name="T2" fmla="*/ 0 w 2880"/>
                <a:gd name="T3" fmla="*/ 288 h 288"/>
                <a:gd name="T4" fmla="*/ 2773 w 2880"/>
                <a:gd name="T5" fmla="*/ 288 h 288"/>
                <a:gd name="T6" fmla="*/ 2733 w 2880"/>
                <a:gd name="T7" fmla="*/ 256 h 288"/>
                <a:gd name="T8" fmla="*/ 2562 w 2880"/>
                <a:gd name="T9" fmla="*/ 134 h 288"/>
                <a:gd name="T10" fmla="*/ 2340 w 2880"/>
                <a:gd name="T11" fmla="*/ 46 h 288"/>
                <a:gd name="T12" fmla="*/ 2147 w 2880"/>
                <a:gd name="T13" fmla="*/ 10 h 288"/>
                <a:gd name="T14" fmla="*/ 2034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round/>
                  <a:headEnd/>
                  <a:tailEnd/>
                </a14:hiddenLine>
              </a:ext>
            </a:extLst>
          </p:spPr>
          <p:txBody>
            <a:bodyPr wrap="none" anchor="ctr"/>
            <a:lstStyle/>
            <a:p>
              <a:endParaRPr lang="en-IE"/>
            </a:p>
          </p:txBody>
        </p:sp>
        <p:sp>
          <p:nvSpPr>
            <p:cNvPr id="13" name="Freeform 120"/>
            <p:cNvSpPr>
              <a:spLocks/>
            </p:cNvSpPr>
            <p:nvPr/>
          </p:nvSpPr>
          <p:spPr bwMode="auto">
            <a:xfrm>
              <a:off x="1305" y="2862"/>
              <a:ext cx="3174" cy="291"/>
            </a:xfrm>
            <a:custGeom>
              <a:avLst/>
              <a:gdLst>
                <a:gd name="T0" fmla="*/ 0 w 3194"/>
                <a:gd name="T1" fmla="*/ 0 h 290"/>
                <a:gd name="T2" fmla="*/ 0 w 3194"/>
                <a:gd name="T3" fmla="*/ 294 h 290"/>
                <a:gd name="T4" fmla="*/ 3076 w 3194"/>
                <a:gd name="T5" fmla="*/ 296 h 290"/>
                <a:gd name="T6" fmla="*/ 3070 w 3194"/>
                <a:gd name="T7" fmla="*/ 262 h 290"/>
                <a:gd name="T8" fmla="*/ 3043 w 3194"/>
                <a:gd name="T9" fmla="*/ 152 h 290"/>
                <a:gd name="T10" fmla="*/ 3003 w 3194"/>
                <a:gd name="T11" fmla="*/ 34 h 290"/>
                <a:gd name="T12" fmla="*/ 2988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round/>
                  <a:headEnd/>
                  <a:tailEnd/>
                </a14:hiddenLine>
              </a:ext>
            </a:extLst>
          </p:spPr>
          <p:txBody>
            <a:bodyPr wrap="none" anchor="ctr"/>
            <a:lstStyle/>
            <a:p>
              <a:endParaRPr lang="en-IE"/>
            </a:p>
          </p:txBody>
        </p:sp>
        <p:sp>
          <p:nvSpPr>
            <p:cNvPr id="14" name="Freeform 121"/>
            <p:cNvSpPr>
              <a:spLocks/>
            </p:cNvSpPr>
            <p:nvPr/>
          </p:nvSpPr>
          <p:spPr bwMode="auto">
            <a:xfrm>
              <a:off x="3595" y="3417"/>
              <a:ext cx="916" cy="290"/>
            </a:xfrm>
            <a:custGeom>
              <a:avLst/>
              <a:gdLst>
                <a:gd name="T0" fmla="*/ 0 w 3194"/>
                <a:gd name="T1" fmla="*/ 290 h 290"/>
                <a:gd name="T2" fmla="*/ 0 w 3194"/>
                <a:gd name="T3" fmla="*/ 2 h 290"/>
                <a:gd name="T4" fmla="*/ 2 w 3194"/>
                <a:gd name="T5" fmla="*/ 0 h 290"/>
                <a:gd name="T6" fmla="*/ 2 w 3194"/>
                <a:gd name="T7" fmla="*/ 156 h 290"/>
                <a:gd name="T8" fmla="*/ 2 w 3194"/>
                <a:gd name="T9" fmla="*/ 254 h 290"/>
                <a:gd name="T10" fmla="*/ 2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round/>
                  <a:headEnd/>
                  <a:tailEnd/>
                </a14:hiddenLine>
              </a:ext>
            </a:extLst>
          </p:spPr>
          <p:txBody>
            <a:bodyPr wrap="none" anchor="ctr"/>
            <a:lstStyle/>
            <a:p>
              <a:endParaRPr lang="en-IE"/>
            </a:p>
          </p:txBody>
        </p:sp>
        <p:sp>
          <p:nvSpPr>
            <p:cNvPr id="15" name="Rectangle 122"/>
            <p:cNvSpPr>
              <a:spLocks noChangeArrowheads="1"/>
            </p:cNvSpPr>
            <p:nvPr/>
          </p:nvSpPr>
          <p:spPr bwMode="auto">
            <a:xfrm>
              <a:off x="1877" y="3419"/>
              <a:ext cx="858"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grpSp>
      <p:sp>
        <p:nvSpPr>
          <p:cNvPr id="16"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txBody>
          <a:bodyPr lIns="92075" tIns="46038" rIns="92075" bIns="46038"/>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gn="r" eaLnBrk="1" hangingPunct="1"/>
            <a:r>
              <a:rPr lang="en-US" altLang="en-US" sz="800" b="0"/>
              <a:t>© 2014 IBM Corporation</a:t>
            </a:r>
            <a:endParaRPr lang="en-US" altLang="en-US" sz="1800" b="0"/>
          </a:p>
        </p:txBody>
      </p:sp>
      <p:pic>
        <p:nvPicPr>
          <p:cNvPr id="17" name="Picture 129" descr="5300_IBMpos_black_PPT_bkgd"/>
          <p:cNvPicPr>
            <a:picLocks noChangeAspect="1" noChangeArrowheads="1"/>
          </p:cNvPicPr>
          <p:nvPr/>
        </p:nvPicPr>
        <p:blipFill>
          <a:blip r:embed="rId3">
            <a:extLst>
              <a:ext uri="{28A0092B-C50C-407E-A947-70E740481C1C}">
                <a14:useLocalDpi xmlns="" xmlns:p14="http://schemas.microsoft.com/office/powerpoint/2010/main" xmlns:a14="http://schemas.microsoft.com/office/drawing/2010/main" val="0"/>
              </a:ext>
            </a:extLst>
          </a:blip>
          <a:srcRect/>
          <a:stretch>
            <a:fillRect/>
          </a:stretch>
        </p:blipFill>
        <p:spPr bwMode="auto">
          <a:xfrm>
            <a:off x="8280400" y="684213"/>
            <a:ext cx="585788" cy="234950"/>
          </a:xfrm>
          <a:prstGeom prst="rect">
            <a:avLst/>
          </a:prstGeom>
          <a:noFill/>
          <a:ln>
            <a:noFill/>
          </a:ln>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pic>
      <p:sp>
        <p:nvSpPr>
          <p:cNvPr id="18" name="McK Disclaimer"/>
          <p:cNvSpPr>
            <a:spLocks noChangeArrowheads="1"/>
          </p:cNvSpPr>
          <p:nvPr>
            <p:custDataLst>
              <p:tags r:id="rId1"/>
            </p:custDataLst>
          </p:nvPr>
        </p:nvSpPr>
        <p:spPr bwMode="auto">
          <a:xfrm>
            <a:off x="279400" y="6011863"/>
            <a:ext cx="3970338" cy="682625"/>
          </a:xfrm>
          <a:prstGeom prst="rect">
            <a:avLst/>
          </a:prstGeom>
          <a:noFill/>
          <a:ln>
            <a:noFill/>
          </a:ln>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txBody>
          <a:bodyPr lIns="0" tIns="0" rIns="0" bIns="0" anchor="b"/>
          <a:lstStyle>
            <a:lvl1pPr defTabSz="804863">
              <a:defRPr sz="1200" b="1">
                <a:solidFill>
                  <a:schemeClr val="tx1"/>
                </a:solidFill>
                <a:latin typeface="Arial" charset="0"/>
                <a:cs typeface="Arial" charset="0"/>
              </a:defRPr>
            </a:lvl1pPr>
            <a:lvl2pPr marL="742950" indent="-285750" defTabSz="804863">
              <a:defRPr sz="1200" b="1">
                <a:solidFill>
                  <a:schemeClr val="tx1"/>
                </a:solidFill>
                <a:latin typeface="Arial" charset="0"/>
                <a:cs typeface="Arial" charset="0"/>
              </a:defRPr>
            </a:lvl2pPr>
            <a:lvl3pPr marL="1143000" indent="-228600" defTabSz="804863">
              <a:defRPr sz="1200" b="1">
                <a:solidFill>
                  <a:schemeClr val="tx1"/>
                </a:solidFill>
                <a:latin typeface="Arial" charset="0"/>
                <a:cs typeface="Arial" charset="0"/>
              </a:defRPr>
            </a:lvl3pPr>
            <a:lvl4pPr marL="1600200" indent="-228600" defTabSz="804863">
              <a:defRPr sz="1200" b="1">
                <a:solidFill>
                  <a:schemeClr val="tx1"/>
                </a:solidFill>
                <a:latin typeface="Arial" charset="0"/>
                <a:cs typeface="Arial" charset="0"/>
              </a:defRPr>
            </a:lvl4pPr>
            <a:lvl5pPr marL="2057400" indent="-228600" defTabSz="804863">
              <a:defRPr sz="1200" b="1">
                <a:solidFill>
                  <a:schemeClr val="tx1"/>
                </a:solidFill>
                <a:latin typeface="Arial" charset="0"/>
                <a:cs typeface="Arial" charset="0"/>
              </a:defRPr>
            </a:lvl5pPr>
            <a:lvl6pPr marL="2514600" indent="-228600" algn="ctr" defTabSz="804863" eaLnBrk="0" fontAlgn="base" hangingPunct="0">
              <a:spcBef>
                <a:spcPct val="0"/>
              </a:spcBef>
              <a:spcAft>
                <a:spcPct val="0"/>
              </a:spcAft>
              <a:defRPr sz="1200" b="1">
                <a:solidFill>
                  <a:schemeClr val="tx1"/>
                </a:solidFill>
                <a:latin typeface="Arial" charset="0"/>
                <a:cs typeface="Arial" charset="0"/>
              </a:defRPr>
            </a:lvl6pPr>
            <a:lvl7pPr marL="2971800" indent="-228600" algn="ctr" defTabSz="804863" eaLnBrk="0" fontAlgn="base" hangingPunct="0">
              <a:spcBef>
                <a:spcPct val="0"/>
              </a:spcBef>
              <a:spcAft>
                <a:spcPct val="0"/>
              </a:spcAft>
              <a:defRPr sz="1200" b="1">
                <a:solidFill>
                  <a:schemeClr val="tx1"/>
                </a:solidFill>
                <a:latin typeface="Arial" charset="0"/>
                <a:cs typeface="Arial" charset="0"/>
              </a:defRPr>
            </a:lvl7pPr>
            <a:lvl8pPr marL="3429000" indent="-228600" algn="ctr" defTabSz="804863" eaLnBrk="0" fontAlgn="base" hangingPunct="0">
              <a:spcBef>
                <a:spcPct val="0"/>
              </a:spcBef>
              <a:spcAft>
                <a:spcPct val="0"/>
              </a:spcAft>
              <a:defRPr sz="1200" b="1">
                <a:solidFill>
                  <a:schemeClr val="tx1"/>
                </a:solidFill>
                <a:latin typeface="Arial" charset="0"/>
                <a:cs typeface="Arial" charset="0"/>
              </a:defRPr>
            </a:lvl8pPr>
            <a:lvl9pPr marL="3886200" indent="-228600" algn="ctr" defTabSz="804863" eaLnBrk="0" fontAlgn="base" hangingPunct="0">
              <a:spcBef>
                <a:spcPct val="0"/>
              </a:spcBef>
              <a:spcAft>
                <a:spcPct val="0"/>
              </a:spcAft>
              <a:defRPr sz="1200" b="1">
                <a:solidFill>
                  <a:schemeClr val="tx1"/>
                </a:solidFill>
                <a:latin typeface="Arial" charset="0"/>
                <a:cs typeface="Arial" charset="0"/>
              </a:defRPr>
            </a:lvl9pPr>
          </a:lstStyle>
          <a:p>
            <a:pPr algn="l"/>
            <a:r>
              <a:rPr lang="en-US" altLang="zh-CN" sz="800" b="0">
                <a:ea typeface="SimSun" pitchFamily="2" charset="-122"/>
              </a:rPr>
              <a:t>This report is solely for the use of Client personnel.  No part of it may be circulated, quoted, or reproduced for distribution outside the Client organization without prior written approval from IBM. </a:t>
            </a:r>
          </a:p>
          <a:p>
            <a:pPr algn="l"/>
            <a:endParaRPr lang="en-US" altLang="zh-CN" sz="800" b="0">
              <a:solidFill>
                <a:srgbClr val="FF0000"/>
              </a:solidFill>
              <a:ea typeface="SimSun" pitchFamily="2" charset="-122"/>
            </a:endParaRPr>
          </a:p>
        </p:txBody>
      </p:sp>
      <p:grpSp>
        <p:nvGrpSpPr>
          <p:cNvPr id="3" name="Group 155"/>
          <p:cNvGrpSpPr>
            <a:grpSpLocks/>
          </p:cNvGrpSpPr>
          <p:nvPr/>
        </p:nvGrpSpPr>
        <p:grpSpPr bwMode="auto">
          <a:xfrm>
            <a:off x="263525" y="3663950"/>
            <a:ext cx="8597900" cy="2411413"/>
            <a:chOff x="184" y="968"/>
            <a:chExt cx="5431" cy="1519"/>
          </a:xfrm>
        </p:grpSpPr>
        <p:pic>
          <p:nvPicPr>
            <p:cNvPr id="20" name="Picture 156" descr="train cropped2"/>
            <p:cNvPicPr>
              <a:picLocks noChangeAspect="1" noChangeArrowheads="1"/>
            </p:cNvPicPr>
            <p:nvPr/>
          </p:nvPicPr>
          <p:blipFill>
            <a:blip r:embed="rId4">
              <a:extLst>
                <a:ext uri="{28A0092B-C50C-407E-A947-70E740481C1C}">
                  <a14:useLocalDpi xmlns="" xmlns:p14="http://schemas.microsoft.com/office/powerpoint/2010/main" xmlns:a14="http://schemas.microsoft.com/office/drawing/2010/main" val="0"/>
                </a:ext>
              </a:extLst>
            </a:blip>
            <a:srcRect/>
            <a:stretch>
              <a:fillRect/>
            </a:stretch>
          </p:blipFill>
          <p:spPr bwMode="auto">
            <a:xfrm>
              <a:off x="191" y="975"/>
              <a:ext cx="5424" cy="1512"/>
            </a:xfrm>
            <a:prstGeom prst="rect">
              <a:avLst/>
            </a:prstGeom>
            <a:noFill/>
            <a:ln>
              <a:noFill/>
            </a:ln>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pic>
        <p:grpSp>
          <p:nvGrpSpPr>
            <p:cNvPr id="5" name="Group 157"/>
            <p:cNvGrpSpPr>
              <a:grpSpLocks/>
            </p:cNvGrpSpPr>
            <p:nvPr/>
          </p:nvGrpSpPr>
          <p:grpSpPr bwMode="auto">
            <a:xfrm>
              <a:off x="184" y="968"/>
              <a:ext cx="5424" cy="1422"/>
              <a:chOff x="160" y="2308"/>
              <a:chExt cx="5437" cy="1399"/>
            </a:xfrm>
          </p:grpSpPr>
          <p:sp>
            <p:nvSpPr>
              <p:cNvPr id="22" name="Rectangle 158"/>
              <p:cNvSpPr>
                <a:spLocks noChangeArrowheads="1"/>
              </p:cNvSpPr>
              <p:nvPr/>
            </p:nvSpPr>
            <p:spPr bwMode="auto">
              <a:xfrm>
                <a:off x="160" y="2308"/>
                <a:ext cx="858"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23" name="Rectangle 159"/>
              <p:cNvSpPr>
                <a:spLocks noChangeArrowheads="1"/>
              </p:cNvSpPr>
              <p:nvPr/>
            </p:nvSpPr>
            <p:spPr bwMode="auto">
              <a:xfrm>
                <a:off x="160" y="2862"/>
                <a:ext cx="858" cy="289"/>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24" name="Rectangle 160"/>
              <p:cNvSpPr>
                <a:spLocks noChangeArrowheads="1"/>
              </p:cNvSpPr>
              <p:nvPr/>
            </p:nvSpPr>
            <p:spPr bwMode="auto">
              <a:xfrm>
                <a:off x="160" y="3419"/>
                <a:ext cx="269"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25" name="Rectangle 161"/>
              <p:cNvSpPr>
                <a:spLocks noChangeArrowheads="1"/>
              </p:cNvSpPr>
              <p:nvPr/>
            </p:nvSpPr>
            <p:spPr bwMode="auto">
              <a:xfrm>
                <a:off x="4739" y="2308"/>
                <a:ext cx="858"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26" name="Rectangle 162"/>
              <p:cNvSpPr>
                <a:spLocks noChangeArrowheads="1"/>
              </p:cNvSpPr>
              <p:nvPr/>
            </p:nvSpPr>
            <p:spPr bwMode="auto">
              <a:xfrm>
                <a:off x="4739" y="2862"/>
                <a:ext cx="858" cy="289"/>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27" name="Rectangle 163"/>
              <p:cNvSpPr>
                <a:spLocks noChangeArrowheads="1"/>
              </p:cNvSpPr>
              <p:nvPr/>
            </p:nvSpPr>
            <p:spPr bwMode="auto">
              <a:xfrm>
                <a:off x="5328" y="3419"/>
                <a:ext cx="269"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sp>
            <p:nvSpPr>
              <p:cNvPr id="28" name="Freeform 164"/>
              <p:cNvSpPr>
                <a:spLocks/>
              </p:cNvSpPr>
              <p:nvPr/>
            </p:nvSpPr>
            <p:spPr bwMode="auto">
              <a:xfrm>
                <a:off x="1305" y="2308"/>
                <a:ext cx="2862" cy="288"/>
              </a:xfrm>
              <a:custGeom>
                <a:avLst/>
                <a:gdLst>
                  <a:gd name="T0" fmla="*/ 0 w 2880"/>
                  <a:gd name="T1" fmla="*/ 0 h 288"/>
                  <a:gd name="T2" fmla="*/ 0 w 2880"/>
                  <a:gd name="T3" fmla="*/ 288 h 288"/>
                  <a:gd name="T4" fmla="*/ 2773 w 2880"/>
                  <a:gd name="T5" fmla="*/ 288 h 288"/>
                  <a:gd name="T6" fmla="*/ 2733 w 2880"/>
                  <a:gd name="T7" fmla="*/ 256 h 288"/>
                  <a:gd name="T8" fmla="*/ 2562 w 2880"/>
                  <a:gd name="T9" fmla="*/ 134 h 288"/>
                  <a:gd name="T10" fmla="*/ 2340 w 2880"/>
                  <a:gd name="T11" fmla="*/ 46 h 288"/>
                  <a:gd name="T12" fmla="*/ 2147 w 2880"/>
                  <a:gd name="T13" fmla="*/ 10 h 288"/>
                  <a:gd name="T14" fmla="*/ 2034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round/>
                    <a:headEnd/>
                    <a:tailEnd/>
                  </a14:hiddenLine>
                </a:ext>
              </a:extLst>
            </p:spPr>
            <p:txBody>
              <a:bodyPr wrap="none" anchor="ctr"/>
              <a:lstStyle/>
              <a:p>
                <a:endParaRPr lang="en-IE"/>
              </a:p>
            </p:txBody>
          </p:sp>
          <p:sp>
            <p:nvSpPr>
              <p:cNvPr id="29" name="Freeform 165"/>
              <p:cNvSpPr>
                <a:spLocks/>
              </p:cNvSpPr>
              <p:nvPr/>
            </p:nvSpPr>
            <p:spPr bwMode="auto">
              <a:xfrm>
                <a:off x="1305" y="2862"/>
                <a:ext cx="3174" cy="291"/>
              </a:xfrm>
              <a:custGeom>
                <a:avLst/>
                <a:gdLst>
                  <a:gd name="T0" fmla="*/ 0 w 3194"/>
                  <a:gd name="T1" fmla="*/ 0 h 290"/>
                  <a:gd name="T2" fmla="*/ 0 w 3194"/>
                  <a:gd name="T3" fmla="*/ 294 h 290"/>
                  <a:gd name="T4" fmla="*/ 3076 w 3194"/>
                  <a:gd name="T5" fmla="*/ 296 h 290"/>
                  <a:gd name="T6" fmla="*/ 3070 w 3194"/>
                  <a:gd name="T7" fmla="*/ 262 h 290"/>
                  <a:gd name="T8" fmla="*/ 3043 w 3194"/>
                  <a:gd name="T9" fmla="*/ 152 h 290"/>
                  <a:gd name="T10" fmla="*/ 3003 w 3194"/>
                  <a:gd name="T11" fmla="*/ 34 h 290"/>
                  <a:gd name="T12" fmla="*/ 2988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round/>
                    <a:headEnd/>
                    <a:tailEnd/>
                  </a14:hiddenLine>
                </a:ext>
              </a:extLst>
            </p:spPr>
            <p:txBody>
              <a:bodyPr wrap="none" anchor="ctr"/>
              <a:lstStyle/>
              <a:p>
                <a:endParaRPr lang="en-IE"/>
              </a:p>
            </p:txBody>
          </p:sp>
          <p:sp>
            <p:nvSpPr>
              <p:cNvPr id="30" name="Freeform 166"/>
              <p:cNvSpPr>
                <a:spLocks/>
              </p:cNvSpPr>
              <p:nvPr/>
            </p:nvSpPr>
            <p:spPr bwMode="auto">
              <a:xfrm>
                <a:off x="3595" y="3417"/>
                <a:ext cx="916" cy="290"/>
              </a:xfrm>
              <a:custGeom>
                <a:avLst/>
                <a:gdLst>
                  <a:gd name="T0" fmla="*/ 0 w 3194"/>
                  <a:gd name="T1" fmla="*/ 290 h 290"/>
                  <a:gd name="T2" fmla="*/ 0 w 3194"/>
                  <a:gd name="T3" fmla="*/ 2 h 290"/>
                  <a:gd name="T4" fmla="*/ 2 w 3194"/>
                  <a:gd name="T5" fmla="*/ 0 h 290"/>
                  <a:gd name="T6" fmla="*/ 2 w 3194"/>
                  <a:gd name="T7" fmla="*/ 156 h 290"/>
                  <a:gd name="T8" fmla="*/ 2 w 3194"/>
                  <a:gd name="T9" fmla="*/ 254 h 290"/>
                  <a:gd name="T10" fmla="*/ 2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round/>
                    <a:headEnd/>
                    <a:tailEnd/>
                  </a14:hiddenLine>
                </a:ext>
              </a:extLst>
            </p:spPr>
            <p:txBody>
              <a:bodyPr wrap="none" anchor="ctr"/>
              <a:lstStyle/>
              <a:p>
                <a:endParaRPr lang="en-IE"/>
              </a:p>
            </p:txBody>
          </p:sp>
          <p:sp>
            <p:nvSpPr>
              <p:cNvPr id="31" name="Rectangle 167"/>
              <p:cNvSpPr>
                <a:spLocks noChangeArrowheads="1"/>
              </p:cNvSpPr>
              <p:nvPr/>
            </p:nvSpPr>
            <p:spPr bwMode="auto">
              <a:xfrm>
                <a:off x="1877" y="3419"/>
                <a:ext cx="858" cy="288"/>
              </a:xfrm>
              <a:prstGeom prst="rect">
                <a:avLst/>
              </a:prstGeom>
              <a:solidFill>
                <a:schemeClr val="bg1">
                  <a:alpha val="49019"/>
                </a:schemeClr>
              </a:solidFill>
              <a:ln>
                <a:noFill/>
              </a:ln>
              <a:extLst>
                <a:ext uri="{91240B29-F687-4F45-9708-019B960494DF}">
                  <a14:hiddenLine xmlns="" xmlns:p14="http://schemas.microsoft.com/office/powerpoint/2010/main" xmlns:a14="http://schemas.microsoft.com/office/drawing/2010/main" w="9525">
                    <a:solidFill>
                      <a:schemeClr val="tx1"/>
                    </a:solidFill>
                    <a:miter lim="800000"/>
                    <a:headEnd/>
                    <a:tailEnd/>
                  </a14:hiddenLine>
                </a:ext>
              </a:extLst>
            </p:spPr>
            <p:txBody>
              <a:bodyPr wrap="none" anchor="ct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endParaRPr lang="en-US" altLang="en-US"/>
              </a:p>
            </p:txBody>
          </p:sp>
        </p:grpSp>
      </p:grpSp>
      <p:pic>
        <p:nvPicPr>
          <p:cNvPr id="32" name="Picture 171"/>
          <p:cNvPicPr>
            <a:picLocks noChangeAspect="1" noChangeArrowheads="1"/>
          </p:cNvPicPr>
          <p:nvPr userDrawn="1"/>
        </p:nvPicPr>
        <p:blipFill>
          <a:blip r:embed="rId5">
            <a:extLst>
              <a:ext uri="{28A0092B-C50C-407E-A947-70E740481C1C}">
                <a14:useLocalDpi xmlns="" xmlns:p14="http://schemas.microsoft.com/office/powerpoint/2010/main" xmlns:a14="http://schemas.microsoft.com/office/drawing/2010/main" val="0"/>
              </a:ext>
            </a:extLst>
          </a:blip>
          <a:srcRect/>
          <a:stretch>
            <a:fillRect/>
          </a:stretch>
        </p:blipFill>
        <p:spPr bwMode="auto">
          <a:xfrm>
            <a:off x="276225" y="1162050"/>
            <a:ext cx="957263" cy="1192213"/>
          </a:xfrm>
          <a:prstGeom prst="rect">
            <a:avLst/>
          </a:prstGeom>
          <a:noFill/>
          <a:ln>
            <a:noFill/>
          </a:ln>
          <a:effectLst>
            <a:outerShdw dist="35921" dir="2700000" algn="ctr" rotWithShape="0">
              <a:srgbClr val="D9D9D9"/>
            </a:outerShdw>
          </a:effectLst>
          <a:extLst>
            <a:ext uri="{909E8E84-426E-40DD-AFC4-6F175D3DCCD1}">
              <a14:hiddenFill xmlns="" xmlns:p14="http://schemas.microsoft.com/office/powerpoint/2010/main" xmlns:a14="http://schemas.microsoft.com/office/drawing/2010/main">
                <a:solidFill>
                  <a:srgbClr val="D9D9D9"/>
                </a:solidFill>
              </a14:hiddenFill>
            </a:ext>
            <a:ext uri="{91240B29-F687-4F45-9708-019B960494DF}">
              <a14:hiddenLine xmlns="" xmlns:p14="http://schemas.microsoft.com/office/powerpoint/2010/main" xmlns:a14="http://schemas.microsoft.com/office/drawing/2010/main" w="9525" algn="ctr">
                <a:solidFill>
                  <a:schemeClr val="tx1"/>
                </a:solidFill>
                <a:miter lim="800000"/>
                <a:headEnd/>
                <a:tailEnd/>
              </a14:hiddenLine>
            </a:ext>
          </a:extLst>
        </p:spPr>
      </p:pic>
      <p:sp>
        <p:nvSpPr>
          <p:cNvPr id="3149" name="Rectangle 77"/>
          <p:cNvSpPr>
            <a:spLocks noGrp="1" noChangeArrowheads="1"/>
          </p:cNvSpPr>
          <p:nvPr>
            <p:ph type="ctrTitle"/>
          </p:nvPr>
        </p:nvSpPr>
        <p:spPr>
          <a:xfrm>
            <a:off x="169203" y="1652587"/>
            <a:ext cx="8729662" cy="2011363"/>
          </a:xfrm>
        </p:spPr>
        <p:txBody>
          <a:bodyPr/>
          <a:lstStyle>
            <a:lvl1pPr>
              <a:defRPr sz="2600" b="0">
                <a:solidFill>
                  <a:schemeClr val="tx1"/>
                </a:solidFill>
              </a:defRPr>
            </a:lvl1pPr>
          </a:lstStyle>
          <a:p>
            <a:pPr lvl="0"/>
            <a:r>
              <a:rPr lang="en-US" noProof="0" dirty="0" smtClean="0"/>
              <a:t>Click to edit Master title style</a:t>
            </a:r>
          </a:p>
        </p:txBody>
      </p:sp>
      <p:sp>
        <p:nvSpPr>
          <p:cNvPr id="3150" name="Rectangle 78"/>
          <p:cNvSpPr>
            <a:spLocks noGrp="1" noChangeArrowheads="1"/>
          </p:cNvSpPr>
          <p:nvPr>
            <p:ph type="subTitle" idx="1"/>
          </p:nvPr>
        </p:nvSpPr>
        <p:spPr>
          <a:xfrm>
            <a:off x="171450" y="3365500"/>
            <a:ext cx="8709025" cy="285750"/>
          </a:xfrm>
        </p:spPr>
        <p:txBody>
          <a:bodyPr anchor="b"/>
          <a:lstStyle>
            <a:lvl1pPr marL="0" indent="0">
              <a:buFont typeface="Wingdings" pitchFamily="2" charset="2"/>
              <a:buNone/>
              <a:defRPr sz="1300"/>
            </a:lvl1pPr>
          </a:lstStyle>
          <a:p>
            <a:pPr lvl="0"/>
            <a:r>
              <a:rPr lang="en-US" noProof="0" smtClean="0"/>
              <a:t>Click to edit Master subtitle style</a:t>
            </a:r>
          </a:p>
        </p:txBody>
      </p:sp>
    </p:spTree>
    <p:extLst>
      <p:ext uri="{BB962C8B-B14F-4D97-AF65-F5344CB8AC3E}">
        <p14:creationId xmlns="" xmlns:a14="http://schemas.microsoft.com/office/drawing/2010/main" xmlns:p14="http://schemas.microsoft.com/office/powerpoint/2010/main" val="212071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36525"/>
            <a:ext cx="7332662" cy="815975"/>
          </a:xfrm>
        </p:spPr>
        <p:txBody>
          <a:bodyPr/>
          <a:lstStyle>
            <a:lvl1pPr>
              <a:defRPr sz="1800" b="1">
                <a:solidFill>
                  <a:srgbClr val="002060"/>
                </a:solidFill>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sldNum" sz="quarter" idx="10"/>
          </p:nvPr>
        </p:nvSpPr>
        <p:spPr>
          <a:ln/>
        </p:spPr>
        <p:txBody>
          <a:bodyPr/>
          <a:lstStyle>
            <a:lvl1pPr>
              <a:defRPr/>
            </a:lvl1pPr>
          </a:lstStyle>
          <a:p>
            <a:pPr>
              <a:defRPr/>
            </a:pPr>
            <a:fld id="{2FEBE37B-43F3-4322-95F5-00DB183A6EEA}" type="slidenum">
              <a:rPr lang="en-US"/>
              <a:pPr>
                <a:defRPr/>
              </a:pPr>
              <a:t>‹Nº›</a:t>
            </a:fld>
            <a:endParaRPr lang="en-US"/>
          </a:p>
        </p:txBody>
      </p:sp>
      <p:sp>
        <p:nvSpPr>
          <p:cNvPr id="5" name="Rectangle 36"/>
          <p:cNvSpPr>
            <a:spLocks noGrp="1" noChangeArrowheads="1"/>
          </p:cNvSpPr>
          <p:nvPr>
            <p:ph type="ftr" sz="quarter" idx="11"/>
          </p:nvPr>
        </p:nvSpPr>
        <p:spPr>
          <a:ln/>
        </p:spPr>
        <p:txBody>
          <a:bodyPr/>
          <a:lstStyle>
            <a:lvl1pPr>
              <a:defRPr/>
            </a:lvl1pPr>
          </a:lstStyle>
          <a:p>
            <a:pPr>
              <a:defRPr/>
            </a:pPr>
            <a:r>
              <a:rPr lang="en-US"/>
              <a:t>IBM and Fundación Salta Confidential</a:t>
            </a:r>
          </a:p>
        </p:txBody>
      </p:sp>
    </p:spTree>
    <p:extLst>
      <p:ext uri="{BB962C8B-B14F-4D97-AF65-F5344CB8AC3E}">
        <p14:creationId xmlns="" xmlns:p14="http://schemas.microsoft.com/office/powerpoint/2010/main" val="287376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sldNum" sz="quarter" idx="10"/>
          </p:nvPr>
        </p:nvSpPr>
        <p:spPr>
          <a:ln/>
        </p:spPr>
        <p:txBody>
          <a:bodyPr/>
          <a:lstStyle>
            <a:lvl1pPr>
              <a:defRPr/>
            </a:lvl1pPr>
          </a:lstStyle>
          <a:p>
            <a:pPr>
              <a:defRPr/>
            </a:pPr>
            <a:fld id="{48696C9A-02E7-4BB7-AA35-B6A33660FA1D}" type="slidenum">
              <a:rPr lang="en-US"/>
              <a:pPr>
                <a:defRPr/>
              </a:pPr>
              <a:t>‹Nº›</a:t>
            </a:fld>
            <a:endParaRPr lang="en-US"/>
          </a:p>
        </p:txBody>
      </p:sp>
      <p:sp>
        <p:nvSpPr>
          <p:cNvPr id="5" name="Rectangle 36"/>
          <p:cNvSpPr>
            <a:spLocks noGrp="1" noChangeArrowheads="1"/>
          </p:cNvSpPr>
          <p:nvPr>
            <p:ph type="ftr" sz="quarter" idx="11"/>
          </p:nvPr>
        </p:nvSpPr>
        <p:spPr>
          <a:ln/>
        </p:spPr>
        <p:txBody>
          <a:bodyPr/>
          <a:lstStyle>
            <a:lvl1pPr>
              <a:defRPr/>
            </a:lvl1pPr>
          </a:lstStyle>
          <a:p>
            <a:pPr>
              <a:defRPr/>
            </a:pPr>
            <a:r>
              <a:rPr lang="en-US"/>
              <a:t>IBM and Fundación Salta Confidential</a:t>
            </a:r>
          </a:p>
        </p:txBody>
      </p:sp>
    </p:spTree>
    <p:extLst>
      <p:ext uri="{BB962C8B-B14F-4D97-AF65-F5344CB8AC3E}">
        <p14:creationId xmlns="" xmlns:p14="http://schemas.microsoft.com/office/powerpoint/2010/main" val="215516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63725"/>
            <a:ext cx="426720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63725"/>
            <a:ext cx="426720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sldNum" sz="quarter" idx="10"/>
          </p:nvPr>
        </p:nvSpPr>
        <p:spPr>
          <a:ln/>
        </p:spPr>
        <p:txBody>
          <a:bodyPr/>
          <a:lstStyle>
            <a:lvl1pPr>
              <a:defRPr/>
            </a:lvl1pPr>
          </a:lstStyle>
          <a:p>
            <a:pPr>
              <a:defRPr/>
            </a:pPr>
            <a:fld id="{F25CCA83-B511-4D9A-8B4C-ABBF240328CC}" type="slidenum">
              <a:rPr lang="en-US"/>
              <a:pPr>
                <a:defRPr/>
              </a:pPr>
              <a:t>‹Nº›</a:t>
            </a:fld>
            <a:endParaRPr lang="en-US"/>
          </a:p>
        </p:txBody>
      </p:sp>
      <p:sp>
        <p:nvSpPr>
          <p:cNvPr id="6" name="Rectangle 36"/>
          <p:cNvSpPr>
            <a:spLocks noGrp="1" noChangeArrowheads="1"/>
          </p:cNvSpPr>
          <p:nvPr>
            <p:ph type="ftr" sz="quarter" idx="11"/>
          </p:nvPr>
        </p:nvSpPr>
        <p:spPr>
          <a:ln/>
        </p:spPr>
        <p:txBody>
          <a:bodyPr/>
          <a:lstStyle>
            <a:lvl1pPr>
              <a:defRPr/>
            </a:lvl1pPr>
          </a:lstStyle>
          <a:p>
            <a:pPr>
              <a:defRPr/>
            </a:pPr>
            <a:r>
              <a:rPr lang="en-US"/>
              <a:t>IBM and Fundación Salta Confidential</a:t>
            </a:r>
          </a:p>
        </p:txBody>
      </p:sp>
    </p:spTree>
    <p:extLst>
      <p:ext uri="{BB962C8B-B14F-4D97-AF65-F5344CB8AC3E}">
        <p14:creationId xmlns="" xmlns:p14="http://schemas.microsoft.com/office/powerpoint/2010/main" val="2858896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sldNum" sz="quarter" idx="10"/>
          </p:nvPr>
        </p:nvSpPr>
        <p:spPr>
          <a:ln/>
        </p:spPr>
        <p:txBody>
          <a:bodyPr/>
          <a:lstStyle>
            <a:lvl1pPr>
              <a:defRPr/>
            </a:lvl1pPr>
          </a:lstStyle>
          <a:p>
            <a:pPr>
              <a:defRPr/>
            </a:pPr>
            <a:fld id="{7BDBEDE7-7EB3-45A1-8036-35E653F94954}" type="slidenum">
              <a:rPr lang="en-US"/>
              <a:pPr>
                <a:defRPr/>
              </a:pPr>
              <a:t>‹Nº›</a:t>
            </a:fld>
            <a:endParaRPr lang="en-US"/>
          </a:p>
        </p:txBody>
      </p:sp>
      <p:sp>
        <p:nvSpPr>
          <p:cNvPr id="8" name="Rectangle 36"/>
          <p:cNvSpPr>
            <a:spLocks noGrp="1" noChangeArrowheads="1"/>
          </p:cNvSpPr>
          <p:nvPr>
            <p:ph type="ftr" sz="quarter" idx="11"/>
          </p:nvPr>
        </p:nvSpPr>
        <p:spPr>
          <a:ln/>
        </p:spPr>
        <p:txBody>
          <a:bodyPr/>
          <a:lstStyle>
            <a:lvl1pPr>
              <a:defRPr/>
            </a:lvl1pPr>
          </a:lstStyle>
          <a:p>
            <a:pPr>
              <a:defRPr/>
            </a:pPr>
            <a:r>
              <a:rPr lang="en-US"/>
              <a:t>IBM and Fundación Salta Confidential</a:t>
            </a:r>
          </a:p>
        </p:txBody>
      </p:sp>
    </p:spTree>
    <p:extLst>
      <p:ext uri="{BB962C8B-B14F-4D97-AF65-F5344CB8AC3E}">
        <p14:creationId xmlns="" xmlns:p14="http://schemas.microsoft.com/office/powerpoint/2010/main" val="1126055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sldNum" sz="quarter" idx="10"/>
          </p:nvPr>
        </p:nvSpPr>
        <p:spPr>
          <a:ln/>
        </p:spPr>
        <p:txBody>
          <a:bodyPr/>
          <a:lstStyle>
            <a:lvl1pPr>
              <a:defRPr/>
            </a:lvl1pPr>
          </a:lstStyle>
          <a:p>
            <a:pPr>
              <a:defRPr/>
            </a:pPr>
            <a:fld id="{2D5B7F5F-CDEF-4348-B7B3-AFA92D6CB9D5}" type="slidenum">
              <a:rPr lang="en-US"/>
              <a:pPr>
                <a:defRPr/>
              </a:pPr>
              <a:t>‹Nº›</a:t>
            </a:fld>
            <a:endParaRPr lang="en-US"/>
          </a:p>
        </p:txBody>
      </p:sp>
      <p:sp>
        <p:nvSpPr>
          <p:cNvPr id="4" name="Rectangle 36"/>
          <p:cNvSpPr>
            <a:spLocks noGrp="1" noChangeArrowheads="1"/>
          </p:cNvSpPr>
          <p:nvPr>
            <p:ph type="ftr" sz="quarter" idx="11"/>
          </p:nvPr>
        </p:nvSpPr>
        <p:spPr>
          <a:ln/>
        </p:spPr>
        <p:txBody>
          <a:bodyPr/>
          <a:lstStyle>
            <a:lvl1pPr>
              <a:defRPr/>
            </a:lvl1pPr>
          </a:lstStyle>
          <a:p>
            <a:pPr>
              <a:defRPr/>
            </a:pPr>
            <a:r>
              <a:rPr lang="en-US"/>
              <a:t>IBM and Fundación Salta Confidential</a:t>
            </a:r>
          </a:p>
        </p:txBody>
      </p:sp>
    </p:spTree>
    <p:extLst>
      <p:ext uri="{BB962C8B-B14F-4D97-AF65-F5344CB8AC3E}">
        <p14:creationId xmlns="" xmlns:p14="http://schemas.microsoft.com/office/powerpoint/2010/main" val="6274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03DADAD4-AD04-48FC-A75D-01C65AFBA88C}" type="slidenum">
              <a:rPr lang="en-US"/>
              <a:pPr>
                <a:defRPr/>
              </a:pPr>
              <a:t>‹Nº›</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IBM Confidential | Good Samaritan Society</a:t>
            </a:r>
          </a:p>
        </p:txBody>
      </p:sp>
    </p:spTree>
    <p:extLst>
      <p:ext uri="{BB962C8B-B14F-4D97-AF65-F5344CB8AC3E}">
        <p14:creationId xmlns="" xmlns:p14="http://schemas.microsoft.com/office/powerpoint/2010/main" val="1856852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812DFEE-175B-4006-BAF2-67236645BE95}" type="slidenum">
              <a:rPr lang="en-US"/>
              <a:pPr>
                <a:defRPr/>
              </a:pPr>
              <a:t>‹Nº›</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IBM Confidential | Good Samaritan Society</a:t>
            </a:r>
          </a:p>
        </p:txBody>
      </p:sp>
    </p:spTree>
    <p:extLst>
      <p:ext uri="{BB962C8B-B14F-4D97-AF65-F5344CB8AC3E}">
        <p14:creationId xmlns="" xmlns:p14="http://schemas.microsoft.com/office/powerpoint/2010/main" val="199901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lvl1pPr>
              <a:defRPr/>
            </a:lvl1pPr>
          </a:lstStyle>
          <a:p>
            <a:fld id="{C2069C68-1B76-4449-92D9-EABC2DD4B7B9}" type="datetimeFigureOut">
              <a:rPr lang="en-US"/>
              <a:pPr/>
              <a:t>10/30/2014</a:t>
            </a:fld>
            <a:endParaRPr lang="en-US"/>
          </a:p>
        </p:txBody>
      </p:sp>
      <p:sp>
        <p:nvSpPr>
          <p:cNvPr id="5" name="Footer Placeholder 4"/>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67B991-F739-4CAC-AF92-261240745A40}" type="slidenum">
              <a:rPr lang="en-US"/>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66DC61E-C127-4432-91F3-54AB23B7C7BF}" type="slidenum">
              <a:rPr lang="en-US"/>
              <a:pPr>
                <a:defRPr/>
              </a:pPr>
              <a:t>‹Nº›</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IBM Confidential | Good Samaritan Society</a:t>
            </a:r>
          </a:p>
        </p:txBody>
      </p:sp>
    </p:spTree>
    <p:extLst>
      <p:ext uri="{BB962C8B-B14F-4D97-AF65-F5344CB8AC3E}">
        <p14:creationId xmlns="" xmlns:p14="http://schemas.microsoft.com/office/powerpoint/2010/main" val="379478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AA717A7-9D4A-4FDD-A284-3E2BDD0CAC81}" type="slidenum">
              <a:rPr lang="en-US"/>
              <a:pPr>
                <a:defRPr/>
              </a:pPr>
              <a:t>‹Nº›</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IBM Confidential | Good Samaritan Society</a:t>
            </a:r>
          </a:p>
        </p:txBody>
      </p:sp>
      <p:sp>
        <p:nvSpPr>
          <p:cNvPr id="6" name="Date Placeholder 5"/>
          <p:cNvSpPr>
            <a:spLocks noGrp="1"/>
          </p:cNvSpPr>
          <p:nvPr>
            <p:ph type="dt" sz="half" idx="12"/>
          </p:nvPr>
        </p:nvSpPr>
        <p:spPr>
          <a:xfrm>
            <a:off x="549275" y="6537325"/>
            <a:ext cx="1004888" cy="184150"/>
          </a:xfrm>
          <a:prstGeom prst="rect">
            <a:avLst/>
          </a:prstGeom>
        </p:spPr>
        <p:txBody>
          <a:bodyPr/>
          <a:lstStyle>
            <a:lvl1pPr>
              <a:defRPr/>
            </a:lvl1pPr>
          </a:lstStyle>
          <a:p>
            <a:pPr>
              <a:defRPr/>
            </a:pPr>
            <a:r>
              <a:rPr lang="en-US"/>
              <a:t>30 August 2010</a:t>
            </a:r>
          </a:p>
        </p:txBody>
      </p:sp>
    </p:spTree>
    <p:extLst>
      <p:ext uri="{BB962C8B-B14F-4D97-AF65-F5344CB8AC3E}">
        <p14:creationId xmlns="" xmlns:p14="http://schemas.microsoft.com/office/powerpoint/2010/main" val="144717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sldNum" sz="quarter" idx="10"/>
          </p:nvPr>
        </p:nvSpPr>
        <p:spPr>
          <a:ln/>
        </p:spPr>
        <p:txBody>
          <a:bodyPr/>
          <a:lstStyle>
            <a:lvl1pPr>
              <a:defRPr/>
            </a:lvl1pPr>
          </a:lstStyle>
          <a:p>
            <a:pPr>
              <a:defRPr/>
            </a:pPr>
            <a:fld id="{A8128B6C-9306-4EC4-80B4-BF3B13C02E51}" type="slidenum">
              <a:rPr lang="en-US"/>
              <a:pPr>
                <a:defRPr/>
              </a:pPr>
              <a:t>‹Nº›</a:t>
            </a:fld>
            <a:endParaRPr lang="en-US"/>
          </a:p>
        </p:txBody>
      </p:sp>
      <p:sp>
        <p:nvSpPr>
          <p:cNvPr id="5" name="Rectangle 36"/>
          <p:cNvSpPr>
            <a:spLocks noGrp="1" noChangeArrowheads="1"/>
          </p:cNvSpPr>
          <p:nvPr>
            <p:ph type="ftr" sz="quarter" idx="11"/>
          </p:nvPr>
        </p:nvSpPr>
        <p:spPr>
          <a:ln/>
        </p:spPr>
        <p:txBody>
          <a:bodyPr/>
          <a:lstStyle>
            <a:lvl1pPr>
              <a:defRPr/>
            </a:lvl1pPr>
          </a:lstStyle>
          <a:p>
            <a:pPr>
              <a:defRPr/>
            </a:pPr>
            <a:r>
              <a:rPr lang="en-US"/>
              <a:t>IBM and Fundación Salta Confidential</a:t>
            </a:r>
          </a:p>
        </p:txBody>
      </p:sp>
    </p:spTree>
    <p:extLst>
      <p:ext uri="{BB962C8B-B14F-4D97-AF65-F5344CB8AC3E}">
        <p14:creationId xmlns="" xmlns:p14="http://schemas.microsoft.com/office/powerpoint/2010/main" val="208246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4" name="Picture 8" descr="Fresh section.png"/>
          <p:cNvPicPr>
            <a:picLocks noChangeAspect="1"/>
          </p:cNvPicPr>
          <p:nvPr/>
        </p:nvPicPr>
        <p:blipFill>
          <a:blip r:embed="rId2"/>
          <a:srcRect/>
          <a:stretch>
            <a:fillRect/>
          </a:stretch>
        </p:blipFill>
        <p:spPr bwMode="auto">
          <a:xfrm>
            <a:off x="0" y="3767138"/>
            <a:ext cx="9144000" cy="3090862"/>
          </a:xfrm>
          <a:prstGeom prst="rect">
            <a:avLst/>
          </a:prstGeom>
          <a:noFill/>
          <a:ln w="9525">
            <a:noFill/>
            <a:miter lim="800000"/>
            <a:headEnd/>
            <a:tailEnd/>
          </a:ln>
        </p:spPr>
      </p:pic>
      <p:sp>
        <p:nvSpPr>
          <p:cNvPr id="2" name="Title 1"/>
          <p:cNvSpPr>
            <a:spLocks noGrp="1"/>
          </p:cNvSpPr>
          <p:nvPr>
            <p:ph type="title"/>
          </p:nvPr>
        </p:nvSpPr>
        <p:spPr>
          <a:xfrm>
            <a:off x="672353" y="2819400"/>
            <a:ext cx="7772400" cy="1828800"/>
          </a:xfrm>
        </p:spPr>
        <p:txBody>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672353" y="5257800"/>
            <a:ext cx="7772400" cy="685800"/>
          </a:xfrm>
        </p:spPr>
        <p:txBody>
          <a:bodyPr rtlCol="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a:xfrm>
            <a:off x="673100" y="6553200"/>
            <a:ext cx="1981200" cy="231775"/>
          </a:xfrm>
        </p:spPr>
        <p:txBody>
          <a:bodyPr/>
          <a:lstStyle>
            <a:lvl1pPr>
              <a:defRPr/>
            </a:lvl1pPr>
          </a:lstStyle>
          <a:p>
            <a:fld id="{1EE2771C-3047-4E8B-ACE1-F6EA5FF3D39E}" type="datetimeFigureOut">
              <a:rPr lang="en-US"/>
              <a:pPr/>
              <a:t>10/30/2014</a:t>
            </a:fld>
            <a:endParaRPr lang="en-US"/>
          </a:p>
        </p:txBody>
      </p:sp>
      <p:sp>
        <p:nvSpPr>
          <p:cNvPr id="6" name="Footer Placeholder 4"/>
          <p:cNvSpPr>
            <a:spLocks noGrp="1"/>
          </p:cNvSpPr>
          <p:nvPr>
            <p:ph type="ftr" sz="quarter" idx="11"/>
          </p:nvPr>
        </p:nvSpPr>
        <p:spPr>
          <a:xfrm>
            <a:off x="3621088" y="6553200"/>
            <a:ext cx="2895600" cy="231775"/>
          </a:xfrm>
        </p:spPr>
        <p:txBody>
          <a:bodyPr/>
          <a:lstStyle>
            <a:lvl1pPr algn="ctr" eaLnBrk="0" hangingPunct="0">
              <a:defRPr>
                <a:solidFill>
                  <a:schemeClr val="tx1">
                    <a:tint val="75000"/>
                  </a:schemeClr>
                </a:solidFill>
              </a:defRPr>
            </a:lvl1pPr>
          </a:lstStyle>
          <a:p>
            <a:pPr>
              <a:defRPr/>
            </a:pPr>
            <a:endParaRPr lang="en-US"/>
          </a:p>
        </p:txBody>
      </p:sp>
      <p:sp>
        <p:nvSpPr>
          <p:cNvPr id="7" name="Slide Number Placeholder 5"/>
          <p:cNvSpPr>
            <a:spLocks noGrp="1"/>
          </p:cNvSpPr>
          <p:nvPr>
            <p:ph type="sldNum" sz="quarter" idx="12"/>
          </p:nvPr>
        </p:nvSpPr>
        <p:spPr>
          <a:xfrm>
            <a:off x="7759700" y="6553200"/>
            <a:ext cx="685800" cy="231775"/>
          </a:xfrm>
        </p:spPr>
        <p:txBody>
          <a:bodyPr/>
          <a:lstStyle>
            <a:lvl1pPr>
              <a:defRPr/>
            </a:lvl1pPr>
          </a:lstStyle>
          <a:p>
            <a:fld id="{9F50749B-F576-4B3B-8007-F453A8BCD997}"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lvl1pPr>
              <a:defRPr/>
            </a:lvl1pPr>
          </a:lstStyle>
          <a:p>
            <a:fld id="{41DF38D0-613C-4163-A992-061260ABDA7F}" type="datetimeFigureOut">
              <a:rPr lang="en-US"/>
              <a:pPr/>
              <a:t>10/30/2014</a:t>
            </a:fld>
            <a:endParaRPr lang="en-US"/>
          </a:p>
        </p:txBody>
      </p:sp>
      <p:sp>
        <p:nvSpPr>
          <p:cNvPr id="6" name="Footer Placeholder 5"/>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3782537-4246-4A0A-B5A7-52A7D8CDDD9A}"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0"/>
          <p:cNvSpPr/>
          <p:nvPr/>
        </p:nvSpPr>
        <p:spPr>
          <a:xfrm>
            <a:off x="4675188"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p>
        </p:txBody>
      </p:sp>
      <p:sp>
        <p:nvSpPr>
          <p:cNvPr id="8" name="Rectangle 9"/>
          <p:cNvSpPr/>
          <p:nvPr/>
        </p:nvSpPr>
        <p:spPr>
          <a:xfrm>
            <a:off x="990600" y="1841500"/>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p>
        </p:txBody>
      </p:sp>
      <p:sp>
        <p:nvSpPr>
          <p:cNvPr id="5" name="Text Placeholder 4"/>
          <p:cNvSpPr>
            <a:spLocks noGrp="1"/>
          </p:cNvSpPr>
          <p:nvPr>
            <p:ph type="body" sz="quarter" idx="3"/>
          </p:nvPr>
        </p:nvSpPr>
        <p:spPr>
          <a:xfrm>
            <a:off x="4715435"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17494" y="1809750"/>
            <a:ext cx="3429000" cy="639762"/>
          </a:xfrm>
          <a:noFill/>
        </p:spPr>
        <p:txBody>
          <a:bodyPr tIns="91440" bIns="91440" rtlCol="0" anchor="ctr">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9" name="Date Placeholder 6"/>
          <p:cNvSpPr>
            <a:spLocks noGrp="1"/>
          </p:cNvSpPr>
          <p:nvPr>
            <p:ph type="dt" sz="half" idx="10"/>
          </p:nvPr>
        </p:nvSpPr>
        <p:spPr/>
        <p:txBody>
          <a:bodyPr/>
          <a:lstStyle>
            <a:lvl1pPr>
              <a:defRPr/>
            </a:lvl1pPr>
          </a:lstStyle>
          <a:p>
            <a:fld id="{421F7110-9097-4B6D-B628-2EC4976FC1CF}" type="datetimeFigureOut">
              <a:rPr lang="en-US"/>
              <a:pPr/>
              <a:t>10/30/2014</a:t>
            </a:fld>
            <a:endParaRPr lang="en-US"/>
          </a:p>
        </p:txBody>
      </p:sp>
      <p:sp>
        <p:nvSpPr>
          <p:cNvPr id="10" name="Footer Placeholder 7"/>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fld id="{3ADE43BA-4024-48D6-8311-0726F8FCD923}"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a:defRPr/>
            </a:lvl1pPr>
          </a:lstStyle>
          <a:p>
            <a:fld id="{A5C97207-712F-42BD-850D-98ACD1038734}" type="datetimeFigureOut">
              <a:rPr lang="en-US"/>
              <a:pPr/>
              <a:t>10/30/2014</a:t>
            </a:fld>
            <a:endParaRPr lang="en-US"/>
          </a:p>
        </p:txBody>
      </p:sp>
      <p:sp>
        <p:nvSpPr>
          <p:cNvPr id="4" name="Footer Placeholder 3"/>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D129EB6D-A04A-4E10-ADB8-CA13CFC9B120}"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3B2C3DC-FCDD-4E6D-BE46-628137293C38}" type="datetimeFigureOut">
              <a:rPr lang="en-US"/>
              <a:pPr/>
              <a:t>10/30/2014</a:t>
            </a:fld>
            <a:endParaRPr lang="en-US"/>
          </a:p>
        </p:txBody>
      </p:sp>
      <p:sp>
        <p:nvSpPr>
          <p:cNvPr id="3" name="Footer Placeholder 2"/>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04327CA9-A39F-4524-9D2D-D51F8CB1608C}"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952500" y="5367528"/>
            <a:ext cx="7223760" cy="804672"/>
          </a:xfrm>
        </p:spPr>
        <p:txBody>
          <a:bodyPr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fld id="{5506E4EE-3FD8-45BA-A86A-E8909FDF52E8}" type="datetimeFigureOut">
              <a:rPr lang="en-US"/>
              <a:pPr/>
              <a:t>10/30/2014</a:t>
            </a:fld>
            <a:endParaRPr lang="en-US"/>
          </a:p>
        </p:txBody>
      </p:sp>
      <p:sp>
        <p:nvSpPr>
          <p:cNvPr id="6" name="Footer Placeholder 5"/>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8547D81-3E6B-4121-B9A6-580BE681425F}"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noProof="0"/>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fld id="{A334B2E3-4D22-4DF3-A9CA-1F30EECAA33F}" type="datetimeFigureOut">
              <a:rPr lang="en-US"/>
              <a:pPr/>
              <a:t>10/30/2014</a:t>
            </a:fld>
            <a:endParaRPr lang="en-US"/>
          </a:p>
        </p:txBody>
      </p:sp>
      <p:sp>
        <p:nvSpPr>
          <p:cNvPr id="6" name="Footer Placeholder 5"/>
          <p:cNvSpPr>
            <a:spLocks noGrp="1"/>
          </p:cNvSpPr>
          <p:nvPr>
            <p:ph type="ftr" sz="quarter" idx="11"/>
          </p:nvPr>
        </p:nvSpPr>
        <p:spPr/>
        <p:txBody>
          <a:bodyPr/>
          <a:lstStyle>
            <a:lvl1pPr algn="ctr" eaLnBrk="0" hangingPunct="0">
              <a:defRPr>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2B1CEB5-7FD2-4ABE-92D1-755B333D9383}"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7" descr="Fresh Master.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73100" y="188913"/>
            <a:ext cx="7797800" cy="1460500"/>
          </a:xfrm>
          <a:prstGeom prst="rect">
            <a:avLst/>
          </a:prstGeom>
        </p:spPr>
        <p:txBody>
          <a:bodyPr vert="horz" wrap="square" lIns="91440" tIns="45720" rIns="91440" bIns="45720" numCol="1" anchor="b" anchorCtr="0" compatLnSpc="1">
            <a:prstTxWarp prst="textNoShape">
              <a:avLst/>
            </a:prstTxWarp>
            <a:noAutofit/>
          </a:bodyPr>
          <a:lstStyle/>
          <a:p>
            <a:pPr lvl="0"/>
            <a:r>
              <a:rPr lang="es-ES" smtClean="0"/>
              <a:t>Haga clic para modificar el estilo de título del patrón</a:t>
            </a:r>
            <a:endParaRPr lang="en-US" smtClean="0"/>
          </a:p>
        </p:txBody>
      </p:sp>
      <p:sp>
        <p:nvSpPr>
          <p:cNvPr id="1028" name="Text Placeholder 2"/>
          <p:cNvSpPr>
            <a:spLocks noGrp="1"/>
          </p:cNvSpPr>
          <p:nvPr>
            <p:ph type="body" idx="1"/>
          </p:nvPr>
        </p:nvSpPr>
        <p:spPr bwMode="auto">
          <a:xfrm>
            <a:off x="952500" y="2057400"/>
            <a:ext cx="7239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Date Placeholder 3"/>
          <p:cNvSpPr>
            <a:spLocks noGrp="1"/>
          </p:cNvSpPr>
          <p:nvPr>
            <p:ph type="dt" sz="half" idx="2"/>
          </p:nvPr>
        </p:nvSpPr>
        <p:spPr>
          <a:xfrm>
            <a:off x="952500" y="6553200"/>
            <a:ext cx="1828800" cy="228600"/>
          </a:xfrm>
          <a:prstGeom prst="rect">
            <a:avLst/>
          </a:prstGeom>
        </p:spPr>
        <p:txBody>
          <a:bodyPr vert="horz" wrap="square" lIns="91440" tIns="45720" rIns="91440" bIns="45720" numCol="1" anchor="ctr" anchorCtr="0" compatLnSpc="1">
            <a:prstTxWarp prst="textNoShape">
              <a:avLst/>
            </a:prstTxWarp>
          </a:bodyPr>
          <a:lstStyle>
            <a:lvl1pPr eaLnBrk="0" hangingPunct="0">
              <a:defRPr sz="1100" b="1">
                <a:solidFill>
                  <a:srgbClr val="FFFFFF"/>
                </a:solidFill>
              </a:defRPr>
            </a:lvl1pPr>
          </a:lstStyle>
          <a:p>
            <a:fld id="{9529A2A6-2F6A-471D-94FD-3B8CB46C7499}" type="datetimeFigureOut">
              <a:rPr lang="en-US"/>
              <a:pPr/>
              <a:t>10/30/2014</a:t>
            </a:fld>
            <a:endParaRPr lang="en-US">
              <a:solidFill>
                <a:srgbClr val="F3E896"/>
              </a:solidFill>
            </a:endParaRPr>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l">
              <a:defRPr sz="1100" b="1">
                <a:solidFill>
                  <a:schemeClr val="tx2">
                    <a:shade val="90000"/>
                  </a:schemeClr>
                </a:solidFill>
                <a:latin typeface="Times New Roman" pitchFamily="18" charset="0"/>
                <a:ea typeface="ヒラギノ角ゴ Pro W3" charset="-128"/>
                <a:cs typeface="+mn-cs"/>
              </a:defRPr>
            </a:lvl1pPr>
          </a:lstStyle>
          <a:p>
            <a:pPr>
              <a:defRPr/>
            </a:pPr>
            <a:endParaRPr lang="en-US"/>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100" b="1">
                <a:solidFill>
                  <a:srgbClr val="FFFFFF"/>
                </a:solidFill>
              </a:defRPr>
            </a:lvl1pPr>
          </a:lstStyle>
          <a:p>
            <a:fld id="{382ADE1C-30C9-4285-87F5-91D31A4ACE31}" type="slidenum">
              <a:rPr lang="en-US"/>
              <a:pPr/>
              <a:t>‹Nº›</a:t>
            </a:fld>
            <a:endParaRPr lang="en-US">
              <a:solidFill>
                <a:srgbClr val="F3E896"/>
              </a:solidFill>
            </a:endParaRPr>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0" fontAlgn="base" hangingPunct="0">
        <a:spcBef>
          <a:spcPct val="0"/>
        </a:spcBef>
        <a:spcAft>
          <a:spcPct val="0"/>
        </a:spcAft>
        <a:defRPr sz="5400" b="1" kern="1200">
          <a:solidFill>
            <a:srgbClr val="FFFFFF"/>
          </a:solidFill>
          <a:effectLst>
            <a:innerShdw blurRad="38100">
              <a:schemeClr val="tx1">
                <a:lumMod val="85000"/>
              </a:schemeClr>
            </a:innerShdw>
          </a:effectLst>
          <a:latin typeface="+mj-lt"/>
          <a:ea typeface="MS PGothic" pitchFamily="34" charset="-128"/>
          <a:cs typeface="+mj-cs"/>
        </a:defRPr>
      </a:lvl1pPr>
      <a:lvl2pPr algn="l" rtl="0" eaLnBrk="0" fontAlgn="base" hangingPunct="0">
        <a:spcBef>
          <a:spcPct val="0"/>
        </a:spcBef>
        <a:spcAft>
          <a:spcPct val="0"/>
        </a:spcAft>
        <a:defRPr sz="5400" b="1">
          <a:solidFill>
            <a:srgbClr val="FFFFFF"/>
          </a:solidFill>
          <a:latin typeface="Calibri" pitchFamily="34" charset="0"/>
          <a:ea typeface="MS PGothic" pitchFamily="34" charset="-128"/>
        </a:defRPr>
      </a:lvl2pPr>
      <a:lvl3pPr algn="l" rtl="0" eaLnBrk="0" fontAlgn="base" hangingPunct="0">
        <a:spcBef>
          <a:spcPct val="0"/>
        </a:spcBef>
        <a:spcAft>
          <a:spcPct val="0"/>
        </a:spcAft>
        <a:defRPr sz="5400" b="1">
          <a:solidFill>
            <a:srgbClr val="FFFFFF"/>
          </a:solidFill>
          <a:latin typeface="Calibri" pitchFamily="34" charset="0"/>
          <a:ea typeface="MS PGothic" pitchFamily="34" charset="-128"/>
        </a:defRPr>
      </a:lvl3pPr>
      <a:lvl4pPr algn="l" rtl="0" eaLnBrk="0" fontAlgn="base" hangingPunct="0">
        <a:spcBef>
          <a:spcPct val="0"/>
        </a:spcBef>
        <a:spcAft>
          <a:spcPct val="0"/>
        </a:spcAft>
        <a:defRPr sz="5400" b="1">
          <a:solidFill>
            <a:srgbClr val="FFFFFF"/>
          </a:solidFill>
          <a:latin typeface="Calibri" pitchFamily="34" charset="0"/>
          <a:ea typeface="MS PGothic" pitchFamily="34" charset="-128"/>
        </a:defRPr>
      </a:lvl4pPr>
      <a:lvl5pPr algn="l" rtl="0" eaLnBrk="0" fontAlgn="base" hangingPunct="0">
        <a:spcBef>
          <a:spcPct val="0"/>
        </a:spcBef>
        <a:spcAft>
          <a:spcPct val="0"/>
        </a:spcAft>
        <a:defRPr sz="5400" b="1">
          <a:solidFill>
            <a:srgbClr val="FFFFFF"/>
          </a:solidFill>
          <a:latin typeface="Calibri" pitchFamily="34" charset="0"/>
          <a:ea typeface="MS PGothic" pitchFamily="34" charset="-128"/>
        </a:defRPr>
      </a:lvl5pPr>
      <a:lvl6pPr marL="457200" algn="l" rtl="0" fontAlgn="base">
        <a:spcBef>
          <a:spcPct val="0"/>
        </a:spcBef>
        <a:spcAft>
          <a:spcPct val="0"/>
        </a:spcAft>
        <a:defRPr sz="5400" b="1">
          <a:solidFill>
            <a:srgbClr val="FFFFFF"/>
          </a:solidFill>
          <a:latin typeface="Calibri" pitchFamily="34" charset="0"/>
        </a:defRPr>
      </a:lvl6pPr>
      <a:lvl7pPr marL="914400" algn="l" rtl="0" fontAlgn="base">
        <a:spcBef>
          <a:spcPct val="0"/>
        </a:spcBef>
        <a:spcAft>
          <a:spcPct val="0"/>
        </a:spcAft>
        <a:defRPr sz="5400" b="1">
          <a:solidFill>
            <a:srgbClr val="FFFFFF"/>
          </a:solidFill>
          <a:latin typeface="Calibri" pitchFamily="34" charset="0"/>
        </a:defRPr>
      </a:lvl7pPr>
      <a:lvl8pPr marL="1371600" algn="l" rtl="0" fontAlgn="base">
        <a:spcBef>
          <a:spcPct val="0"/>
        </a:spcBef>
        <a:spcAft>
          <a:spcPct val="0"/>
        </a:spcAft>
        <a:defRPr sz="5400" b="1">
          <a:solidFill>
            <a:srgbClr val="FFFFFF"/>
          </a:solidFill>
          <a:latin typeface="Calibri" pitchFamily="34" charset="0"/>
        </a:defRPr>
      </a:lvl8pPr>
      <a:lvl9pPr marL="1828800" algn="l" rtl="0" fontAlgn="base">
        <a:spcBef>
          <a:spcPct val="0"/>
        </a:spcBef>
        <a:spcAft>
          <a:spcPct val="0"/>
        </a:spcAft>
        <a:defRPr sz="5400" b="1">
          <a:solidFill>
            <a:srgbClr val="FFFFFF"/>
          </a:solidFill>
          <a:latin typeface="Calibri" pitchFamily="34" charset="0"/>
        </a:defRPr>
      </a:lvl9pPr>
    </p:titleStyle>
    <p:bodyStyle>
      <a:lvl1pPr marL="342900" indent="-342900" algn="l" rtl="0" eaLnBrk="0" fontAlgn="base" hangingPunct="0">
        <a:spcBef>
          <a:spcPts val="1800"/>
        </a:spcBef>
        <a:spcAft>
          <a:spcPct val="0"/>
        </a:spcAft>
        <a:buFont typeface="Wingdings" pitchFamily="2" charset="2"/>
        <a:buChar char=""/>
        <a:defRPr sz="2000" kern="1200">
          <a:solidFill>
            <a:schemeClr val="tx1"/>
          </a:solidFill>
          <a:latin typeface="+mn-lt"/>
          <a:ea typeface="MS PGothic" pitchFamily="34" charset="-128"/>
          <a:cs typeface="+mn-cs"/>
        </a:defRPr>
      </a:lvl1pPr>
      <a:lvl2pPr marL="742950" indent="-285750" algn="l" rtl="0" eaLnBrk="0" fontAlgn="base" hangingPunct="0">
        <a:spcBef>
          <a:spcPts val="1800"/>
        </a:spcBef>
        <a:spcAft>
          <a:spcPct val="0"/>
        </a:spcAft>
        <a:buFont typeface="Wingdings" pitchFamily="2" charset="2"/>
        <a:buChar char=""/>
        <a:defRPr kern="1200">
          <a:solidFill>
            <a:schemeClr val="tx1"/>
          </a:solidFill>
          <a:latin typeface="+mn-lt"/>
          <a:ea typeface="MS PGothic" pitchFamily="34" charset="-128"/>
          <a:cs typeface="+mn-cs"/>
        </a:defRPr>
      </a:lvl2pPr>
      <a:lvl3pPr marL="1143000" indent="-228600" algn="l" rtl="0" eaLnBrk="0" fontAlgn="base" hangingPunct="0">
        <a:spcBef>
          <a:spcPts val="1800"/>
        </a:spcBef>
        <a:spcAft>
          <a:spcPct val="0"/>
        </a:spcAft>
        <a:buFont typeface="Wingdings" pitchFamily="2" charset="2"/>
        <a:buChar char=""/>
        <a:defRPr sz="1600" kern="1200">
          <a:solidFill>
            <a:schemeClr val="tx1"/>
          </a:solidFill>
          <a:latin typeface="+mn-lt"/>
          <a:ea typeface="MS PGothic" pitchFamily="34" charset="-128"/>
          <a:cs typeface="+mn-cs"/>
        </a:defRPr>
      </a:lvl3pPr>
      <a:lvl4pPr marL="1600200" indent="-228600" algn="l" rtl="0" eaLnBrk="0" fontAlgn="base" hangingPunct="0">
        <a:spcBef>
          <a:spcPts val="1800"/>
        </a:spcBef>
        <a:spcAft>
          <a:spcPct val="0"/>
        </a:spcAft>
        <a:buFont typeface="Wingdings" pitchFamily="2" charset="2"/>
        <a:buChar char=""/>
        <a:defRPr sz="1600" kern="1200">
          <a:solidFill>
            <a:schemeClr val="tx1"/>
          </a:solidFill>
          <a:latin typeface="+mn-lt"/>
          <a:ea typeface="MS PGothic" pitchFamily="34" charset="-128"/>
          <a:cs typeface="+mn-cs"/>
        </a:defRPr>
      </a:lvl4pPr>
      <a:lvl5pPr marL="2057400" indent="-228600" algn="l" rtl="0" eaLnBrk="0" fontAlgn="base" hangingPunct="0">
        <a:spcBef>
          <a:spcPts val="1800"/>
        </a:spcBef>
        <a:spcAft>
          <a:spcPct val="0"/>
        </a:spcAft>
        <a:buFont typeface="Wingdings" pitchFamily="2" charset="2"/>
        <a:buChar char="R"/>
        <a:defRPr sz="1600" kern="1200">
          <a:solidFill>
            <a:schemeClr val="tx1"/>
          </a:solidFill>
          <a:latin typeface="+mn-lt"/>
          <a:ea typeface="MS PGothic" pitchFamily="34" charset="-128"/>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5563"/>
            <a:ext cx="8686800" cy="815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82563" y="1863725"/>
            <a:ext cx="8686800" cy="4491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8" name="Line 25"/>
          <p:cNvSpPr>
            <a:spLocks noChangeShapeType="1"/>
          </p:cNvSpPr>
          <p:nvPr/>
        </p:nvSpPr>
        <p:spPr bwMode="auto">
          <a:xfrm flipV="1">
            <a:off x="274638" y="855663"/>
            <a:ext cx="85947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1029"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pPr algn="r" eaLnBrk="1" hangingPunct="1"/>
            <a:r>
              <a:rPr lang="en-US" altLang="en-US" sz="800" b="0"/>
              <a:t>© 2014 IBM Corporation</a:t>
            </a:r>
            <a:endParaRPr lang="en-US" altLang="en-US" sz="1800" b="0"/>
          </a:p>
        </p:txBody>
      </p:sp>
      <p:sp>
        <p:nvSpPr>
          <p:cNvPr id="1059" name="Rectangle 35"/>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eaLnBrk="1" hangingPunct="1">
              <a:defRPr sz="800" b="0"/>
            </a:lvl1pPr>
          </a:lstStyle>
          <a:p>
            <a:pPr>
              <a:defRPr/>
            </a:pPr>
            <a:fld id="{11B75A6D-6F48-4389-B5A3-41FF9F4FC393}" type="slidenum">
              <a:rPr lang="en-US"/>
              <a:pPr>
                <a:defRPr/>
              </a:pPr>
              <a:t>‹Nº›</a:t>
            </a:fld>
            <a:endParaRPr lang="en-US"/>
          </a:p>
        </p:txBody>
      </p:sp>
      <p:sp>
        <p:nvSpPr>
          <p:cNvPr id="1060" name="Rectangle 36"/>
          <p:cNvSpPr>
            <a:spLocks noGrp="1" noChangeArrowheads="1"/>
          </p:cNvSpPr>
          <p:nvPr>
            <p:ph type="ftr" sz="quarter" idx="3"/>
          </p:nvPr>
        </p:nvSpPr>
        <p:spPr bwMode="auto">
          <a:xfrm>
            <a:off x="581025" y="6537325"/>
            <a:ext cx="6916738"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eaLnBrk="1" hangingPunct="1">
              <a:defRPr sz="800" b="0"/>
            </a:lvl1pPr>
          </a:lstStyle>
          <a:p>
            <a:pPr>
              <a:defRPr/>
            </a:pPr>
            <a:r>
              <a:rPr lang="en-US"/>
              <a:t>IBM and Fundación Salta Confidential</a:t>
            </a:r>
          </a:p>
        </p:txBody>
      </p:sp>
      <p:pic>
        <p:nvPicPr>
          <p:cNvPr id="1032" name="Picture 40" descr="5300_IBMpos_black_PPT_bkgd"/>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8283575" y="228600"/>
            <a:ext cx="585788"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171"/>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7589838" y="112713"/>
            <a:ext cx="515937" cy="642937"/>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b="1">
          <a:solidFill>
            <a:srgbClr val="002060"/>
          </a:solidFill>
          <a:latin typeface="Helvetica" pitchFamily="34" charset="0"/>
          <a:ea typeface="+mj-ea"/>
          <a:cs typeface="Helvetica" pitchFamily="34" charset="0"/>
        </a:defRPr>
      </a:lvl1pPr>
      <a:lvl2pPr algn="l" rtl="0" eaLnBrk="0" fontAlgn="base" hangingPunct="0">
        <a:lnSpc>
          <a:spcPct val="90000"/>
        </a:lnSpc>
        <a:spcBef>
          <a:spcPct val="0"/>
        </a:spcBef>
        <a:spcAft>
          <a:spcPct val="0"/>
        </a:spcAft>
        <a:defRPr b="1">
          <a:solidFill>
            <a:srgbClr val="002060"/>
          </a:solidFill>
          <a:latin typeface="Helvetica" pitchFamily="34" charset="0"/>
          <a:cs typeface="Helvetica" pitchFamily="34" charset="0"/>
        </a:defRPr>
      </a:lvl2pPr>
      <a:lvl3pPr algn="l" rtl="0" eaLnBrk="0" fontAlgn="base" hangingPunct="0">
        <a:lnSpc>
          <a:spcPct val="90000"/>
        </a:lnSpc>
        <a:spcBef>
          <a:spcPct val="0"/>
        </a:spcBef>
        <a:spcAft>
          <a:spcPct val="0"/>
        </a:spcAft>
        <a:defRPr b="1">
          <a:solidFill>
            <a:srgbClr val="002060"/>
          </a:solidFill>
          <a:latin typeface="Helvetica" pitchFamily="34" charset="0"/>
          <a:cs typeface="Helvetica" pitchFamily="34" charset="0"/>
        </a:defRPr>
      </a:lvl3pPr>
      <a:lvl4pPr algn="l" rtl="0" eaLnBrk="0" fontAlgn="base" hangingPunct="0">
        <a:lnSpc>
          <a:spcPct val="90000"/>
        </a:lnSpc>
        <a:spcBef>
          <a:spcPct val="0"/>
        </a:spcBef>
        <a:spcAft>
          <a:spcPct val="0"/>
        </a:spcAft>
        <a:defRPr b="1">
          <a:solidFill>
            <a:srgbClr val="002060"/>
          </a:solidFill>
          <a:latin typeface="Helvetica" pitchFamily="34" charset="0"/>
          <a:cs typeface="Helvetica" pitchFamily="34" charset="0"/>
        </a:defRPr>
      </a:lvl4pPr>
      <a:lvl5pPr algn="l" rtl="0" eaLnBrk="0" fontAlgn="base" hangingPunct="0">
        <a:lnSpc>
          <a:spcPct val="90000"/>
        </a:lnSpc>
        <a:spcBef>
          <a:spcPct val="0"/>
        </a:spcBef>
        <a:spcAft>
          <a:spcPct val="0"/>
        </a:spcAft>
        <a:defRPr b="1">
          <a:solidFill>
            <a:srgbClr val="002060"/>
          </a:solidFill>
          <a:latin typeface="Helvetica" pitchFamily="34" charset="0"/>
          <a:cs typeface="Helvetica" pitchFamily="34" charset="0"/>
        </a:defRPr>
      </a:lvl5pPr>
      <a:lvl6pPr marL="457200" algn="l" rtl="0" fontAlgn="base">
        <a:lnSpc>
          <a:spcPct val="90000"/>
        </a:lnSpc>
        <a:spcBef>
          <a:spcPct val="0"/>
        </a:spcBef>
        <a:spcAft>
          <a:spcPct val="0"/>
        </a:spcAft>
        <a:defRPr sz="2200">
          <a:solidFill>
            <a:schemeClr val="hlink"/>
          </a:solidFill>
          <a:latin typeface="Arial" charset="0"/>
        </a:defRPr>
      </a:lvl6pPr>
      <a:lvl7pPr marL="914400" algn="l" rtl="0" fontAlgn="base">
        <a:lnSpc>
          <a:spcPct val="90000"/>
        </a:lnSpc>
        <a:spcBef>
          <a:spcPct val="0"/>
        </a:spcBef>
        <a:spcAft>
          <a:spcPct val="0"/>
        </a:spcAft>
        <a:defRPr sz="2200">
          <a:solidFill>
            <a:schemeClr val="hlink"/>
          </a:solidFill>
          <a:latin typeface="Arial" charset="0"/>
        </a:defRPr>
      </a:lvl7pPr>
      <a:lvl8pPr marL="1371600" algn="l" rtl="0" fontAlgn="base">
        <a:lnSpc>
          <a:spcPct val="90000"/>
        </a:lnSpc>
        <a:spcBef>
          <a:spcPct val="0"/>
        </a:spcBef>
        <a:spcAft>
          <a:spcPct val="0"/>
        </a:spcAft>
        <a:defRPr sz="2200">
          <a:solidFill>
            <a:schemeClr val="hlink"/>
          </a:solidFill>
          <a:latin typeface="Arial" charset="0"/>
        </a:defRPr>
      </a:lvl8pPr>
      <a:lvl9pPr marL="1828800" algn="l" rtl="0" fontAlgn="base">
        <a:lnSpc>
          <a:spcPct val="90000"/>
        </a:lnSpc>
        <a:spcBef>
          <a:spcPct val="0"/>
        </a:spcBef>
        <a:spcAft>
          <a:spcPct val="0"/>
        </a:spcAft>
        <a:defRPr sz="2200">
          <a:solidFill>
            <a:schemeClr val="hlink"/>
          </a:solidFill>
          <a:latin typeface="Arial"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uario\Desktop\consenso.jpg"/>
          <p:cNvPicPr>
            <a:picLocks noChangeAspect="1" noChangeArrowheads="1"/>
          </p:cNvPicPr>
          <p:nvPr/>
        </p:nvPicPr>
        <p:blipFill>
          <a:blip r:embed="rId2"/>
          <a:srcRect/>
          <a:stretch>
            <a:fillRect/>
          </a:stretch>
        </p:blipFill>
        <p:spPr bwMode="auto">
          <a:xfrm>
            <a:off x="3976678" y="0"/>
            <a:ext cx="5167322" cy="3694635"/>
          </a:xfrm>
          <a:prstGeom prst="rect">
            <a:avLst/>
          </a:prstGeom>
          <a:ln>
            <a:noFill/>
          </a:ln>
          <a:effectLst>
            <a:softEdge rad="635000"/>
          </a:effectLst>
        </p:spPr>
      </p:pic>
      <p:sp>
        <p:nvSpPr>
          <p:cNvPr id="4" name="3 CuadroTexto"/>
          <p:cNvSpPr txBox="1"/>
          <p:nvPr/>
        </p:nvSpPr>
        <p:spPr>
          <a:xfrm>
            <a:off x="-214346" y="785794"/>
            <a:ext cx="6215106" cy="1285884"/>
          </a:xfrm>
          <a:prstGeom prst="rect">
            <a:avLst/>
          </a:prstGeom>
        </p:spPr>
        <p:txBody>
          <a:bodyPr anchor="ctr">
            <a:scene3d>
              <a:camera prst="orthographicFront"/>
              <a:lightRig rig="soft" dir="t">
                <a:rot lat="0" lon="0" rev="16800000"/>
              </a:lightRig>
            </a:scene3d>
            <a:sp3d prstMaterial="softEdge">
              <a:bevelT w="38100" h="38100"/>
            </a:sp3d>
          </a:bodyPr>
          <a:lstStyle/>
          <a:p>
            <a:pPr marL="484632" algn="ctr" eaLnBrk="0" fontAlgn="auto" hangingPunct="0">
              <a:spcAft>
                <a:spcPts val="0"/>
              </a:spcAft>
              <a:defRPr/>
            </a:pPr>
            <a:r>
              <a:rPr lang="es-AR" sz="4400" b="1" dirty="0" smtClean="0">
                <a:ln w="6350">
                  <a:noFill/>
                </a:ln>
                <a:solidFill>
                  <a:srgbClr val="C00000"/>
                </a:solidFill>
                <a:latin typeface="+mj-lt"/>
                <a:ea typeface="+mj-ea"/>
                <a:cs typeface="+mj-cs"/>
              </a:rPr>
              <a:t>PLAN DE DESARROLLO ESTRATEGICO</a:t>
            </a:r>
          </a:p>
          <a:p>
            <a:pPr marL="484632" algn="ctr" eaLnBrk="0" fontAlgn="auto" hangingPunct="0">
              <a:spcAft>
                <a:spcPts val="0"/>
              </a:spcAft>
              <a:defRPr/>
            </a:pPr>
            <a:r>
              <a:rPr lang="es-AR" sz="4400" b="1" dirty="0" smtClean="0">
                <a:ln w="6350">
                  <a:noFill/>
                </a:ln>
                <a:solidFill>
                  <a:srgbClr val="C00000"/>
                </a:solidFill>
                <a:latin typeface="+mj-lt"/>
                <a:ea typeface="+mj-ea"/>
                <a:cs typeface="+mj-cs"/>
              </a:rPr>
              <a:t>PDE </a:t>
            </a:r>
            <a:r>
              <a:rPr lang="es-AR" sz="4400" b="1" dirty="0">
                <a:ln w="6350">
                  <a:noFill/>
                </a:ln>
                <a:solidFill>
                  <a:srgbClr val="C00000"/>
                </a:solidFill>
                <a:latin typeface="+mj-lt"/>
                <a:ea typeface="+mj-ea"/>
                <a:cs typeface="+mj-cs"/>
              </a:rPr>
              <a:t>Salta </a:t>
            </a:r>
            <a:r>
              <a:rPr lang="es-AR" sz="4400" b="1" dirty="0" smtClean="0">
                <a:ln w="6350">
                  <a:noFill/>
                </a:ln>
                <a:solidFill>
                  <a:srgbClr val="C00000"/>
                </a:solidFill>
                <a:latin typeface="+mj-lt"/>
                <a:ea typeface="+mj-ea"/>
                <a:cs typeface="+mj-cs"/>
              </a:rPr>
              <a:t>2030</a:t>
            </a:r>
          </a:p>
        </p:txBody>
      </p:sp>
      <p:sp>
        <p:nvSpPr>
          <p:cNvPr id="15363" name="4 CuadroTexto"/>
          <p:cNvSpPr txBox="1">
            <a:spLocks noChangeArrowheads="1"/>
          </p:cNvSpPr>
          <p:nvPr/>
        </p:nvSpPr>
        <p:spPr bwMode="auto">
          <a:xfrm>
            <a:off x="214282" y="3714752"/>
            <a:ext cx="6429420" cy="3416320"/>
          </a:xfrm>
          <a:prstGeom prst="rect">
            <a:avLst/>
          </a:prstGeom>
          <a:noFill/>
          <a:ln w="9525">
            <a:noFill/>
            <a:miter lim="800000"/>
            <a:headEnd/>
            <a:tailEnd/>
          </a:ln>
        </p:spPr>
        <p:txBody>
          <a:bodyPr wrap="square">
            <a:spAutoFit/>
          </a:bodyPr>
          <a:lstStyle/>
          <a:p>
            <a:pPr eaLnBrk="0" hangingPunct="0"/>
            <a:endParaRPr lang="es-AR" b="1" i="1" dirty="0" smtClean="0">
              <a:latin typeface="Calibri" pitchFamily="34" charset="0"/>
            </a:endParaRPr>
          </a:p>
          <a:p>
            <a:pPr algn="ctr" eaLnBrk="0" hangingPunct="0"/>
            <a:r>
              <a:rPr lang="es-AR" b="1" i="1" dirty="0" smtClean="0">
                <a:latin typeface="Calibri" pitchFamily="34" charset="0"/>
              </a:rPr>
              <a:t>Estadísticas e indicadores de desarrollo regional Buenos Aires 4 al 8 de Agosto </a:t>
            </a:r>
          </a:p>
          <a:p>
            <a:pPr algn="ctr" eaLnBrk="0" hangingPunct="0"/>
            <a:r>
              <a:rPr lang="es-AR" b="1" i="1" dirty="0" smtClean="0">
                <a:latin typeface="Calibri" pitchFamily="34" charset="0"/>
              </a:rPr>
              <a:t>ILPES CEPAL </a:t>
            </a:r>
          </a:p>
          <a:p>
            <a:pPr eaLnBrk="0" hangingPunct="0"/>
            <a:endParaRPr lang="es-AR" b="1" i="1" dirty="0" smtClean="0">
              <a:latin typeface="Calibri" pitchFamily="34" charset="0"/>
            </a:endParaRPr>
          </a:p>
          <a:p>
            <a:pPr eaLnBrk="0" hangingPunct="0"/>
            <a:endParaRPr lang="es-AR" b="1" i="1" dirty="0" smtClean="0">
              <a:latin typeface="Calibri" pitchFamily="34" charset="0"/>
            </a:endParaRPr>
          </a:p>
          <a:p>
            <a:pPr eaLnBrk="0" hangingPunct="0"/>
            <a:r>
              <a:rPr lang="es-AR" b="1" i="1" dirty="0" smtClean="0">
                <a:latin typeface="Calibri" pitchFamily="34" charset="0"/>
              </a:rPr>
              <a:t>Un </a:t>
            </a:r>
            <a:r>
              <a:rPr lang="es-AR" b="1" i="1" dirty="0">
                <a:latin typeface="Calibri" pitchFamily="34" charset="0"/>
              </a:rPr>
              <a:t>caso de articulación público privada </a:t>
            </a:r>
            <a:endParaRPr lang="es-AR" b="1" i="1" dirty="0" smtClean="0">
              <a:latin typeface="Calibri" pitchFamily="34" charset="0"/>
            </a:endParaRPr>
          </a:p>
          <a:p>
            <a:pPr eaLnBrk="0" hangingPunct="0"/>
            <a:endParaRPr lang="es-AR" b="1" i="1" dirty="0" smtClean="0">
              <a:latin typeface="Calibri" pitchFamily="34" charset="0"/>
            </a:endParaRPr>
          </a:p>
          <a:p>
            <a:pPr eaLnBrk="0" hangingPunct="0"/>
            <a:endParaRPr lang="es-AR" b="1" i="1" dirty="0">
              <a:latin typeface="Calibri" pitchFamily="34" charset="0"/>
            </a:endParaRPr>
          </a:p>
        </p:txBody>
      </p:sp>
      <p:pic>
        <p:nvPicPr>
          <p:cNvPr id="1027" name="Picture 3" descr="D:\Usuario\Desktop\funsacionsalta.jpg"/>
          <p:cNvPicPr>
            <a:picLocks noChangeAspect="1" noChangeArrowheads="1"/>
          </p:cNvPicPr>
          <p:nvPr/>
        </p:nvPicPr>
        <p:blipFill>
          <a:blip r:embed="rId3"/>
          <a:srcRect/>
          <a:stretch>
            <a:fillRect/>
          </a:stretch>
        </p:blipFill>
        <p:spPr bwMode="auto">
          <a:xfrm>
            <a:off x="6286500" y="4572008"/>
            <a:ext cx="2857500" cy="2114550"/>
          </a:xfrm>
          <a:prstGeom prst="rect">
            <a:avLst/>
          </a:prstGeom>
          <a:ln>
            <a:noFill/>
          </a:ln>
          <a:effectLst>
            <a:softEdge rad="317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Usuario\SEC.PLAN.ESTR\FOTOS\fund. salta\DSC_0552.JPG"/>
          <p:cNvPicPr>
            <a:picLocks noChangeAspect="1" noChangeArrowheads="1"/>
          </p:cNvPicPr>
          <p:nvPr/>
        </p:nvPicPr>
        <p:blipFill>
          <a:blip r:embed="rId3"/>
          <a:srcRect/>
          <a:stretch>
            <a:fillRect/>
          </a:stretch>
        </p:blipFill>
        <p:spPr bwMode="auto">
          <a:xfrm>
            <a:off x="5643570" y="4009649"/>
            <a:ext cx="3643338" cy="2419747"/>
          </a:xfrm>
          <a:prstGeom prst="rect">
            <a:avLst/>
          </a:prstGeom>
          <a:ln>
            <a:noFill/>
          </a:ln>
          <a:effectLst>
            <a:softEdge rad="635000"/>
          </a:effectLst>
        </p:spPr>
      </p:pic>
      <p:sp>
        <p:nvSpPr>
          <p:cNvPr id="29698" name="68 CuadroTexto"/>
          <p:cNvSpPr txBox="1">
            <a:spLocks noChangeArrowheads="1"/>
          </p:cNvSpPr>
          <p:nvPr/>
        </p:nvSpPr>
        <p:spPr bwMode="auto">
          <a:xfrm flipH="1">
            <a:off x="785813" y="642938"/>
            <a:ext cx="3643312" cy="508000"/>
          </a:xfrm>
          <a:prstGeom prst="rect">
            <a:avLst/>
          </a:prstGeom>
          <a:noFill/>
          <a:ln w="9525">
            <a:noFill/>
            <a:miter lim="800000"/>
            <a:headEnd/>
            <a:tailEnd/>
          </a:ln>
        </p:spPr>
        <p:txBody>
          <a:bodyPr>
            <a:spAutoFit/>
          </a:bodyPr>
          <a:lstStyle/>
          <a:p>
            <a:pPr eaLnBrk="0" hangingPunct="0"/>
            <a:r>
              <a:rPr lang="es-AR" sz="2700" b="1">
                <a:solidFill>
                  <a:srgbClr val="C00000"/>
                </a:solidFill>
                <a:latin typeface="Calibri" pitchFamily="34" charset="0"/>
              </a:rPr>
              <a:t>LOGROS OBTENIDOS</a:t>
            </a:r>
          </a:p>
        </p:txBody>
      </p:sp>
      <p:sp>
        <p:nvSpPr>
          <p:cNvPr id="29699" name="69 CuadroTexto"/>
          <p:cNvSpPr txBox="1">
            <a:spLocks noChangeArrowheads="1"/>
          </p:cNvSpPr>
          <p:nvPr/>
        </p:nvSpPr>
        <p:spPr bwMode="auto">
          <a:xfrm>
            <a:off x="755650" y="1700213"/>
            <a:ext cx="7005638"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Consenso interno en Fundación Salta para llevar adelante el plan</a:t>
            </a:r>
          </a:p>
        </p:txBody>
      </p:sp>
      <p:sp>
        <p:nvSpPr>
          <p:cNvPr id="29700" name="70 CuadroTexto"/>
          <p:cNvSpPr txBox="1">
            <a:spLocks noChangeArrowheads="1"/>
          </p:cNvSpPr>
          <p:nvPr/>
        </p:nvSpPr>
        <p:spPr bwMode="auto">
          <a:xfrm>
            <a:off x="755650" y="2276475"/>
            <a:ext cx="4981575"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Participacion de Especialistas en Planificacion </a:t>
            </a:r>
          </a:p>
        </p:txBody>
      </p:sp>
      <p:sp>
        <p:nvSpPr>
          <p:cNvPr id="29701" name="71 CuadroTexto"/>
          <p:cNvSpPr txBox="1">
            <a:spLocks noChangeArrowheads="1"/>
          </p:cNvSpPr>
          <p:nvPr/>
        </p:nvSpPr>
        <p:spPr bwMode="auto">
          <a:xfrm>
            <a:off x="755650" y="2852738"/>
            <a:ext cx="4519613"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Creación de la Secretaría de Planificación</a:t>
            </a:r>
          </a:p>
        </p:txBody>
      </p:sp>
      <p:sp>
        <p:nvSpPr>
          <p:cNvPr id="29702" name="73 CuadroTexto"/>
          <p:cNvSpPr txBox="1">
            <a:spLocks noChangeArrowheads="1"/>
          </p:cNvSpPr>
          <p:nvPr/>
        </p:nvSpPr>
        <p:spPr bwMode="auto">
          <a:xfrm>
            <a:off x="827088" y="4935538"/>
            <a:ext cx="6913562" cy="400050"/>
          </a:xfrm>
          <a:prstGeom prst="rect">
            <a:avLst/>
          </a:prstGeom>
          <a:noFill/>
          <a:ln w="9525">
            <a:noFill/>
            <a:miter lim="800000"/>
            <a:headEnd/>
            <a:tailEnd/>
          </a:ln>
        </p:spPr>
        <p:txBody>
          <a:bodyPr>
            <a:spAutoFit/>
          </a:bodyPr>
          <a:lstStyle/>
          <a:p>
            <a:pPr eaLnBrk="0" hangingPunct="0">
              <a:buFont typeface="Arial" pitchFamily="34" charset="0"/>
              <a:buChar char="•"/>
            </a:pPr>
            <a:r>
              <a:rPr lang="es-AR" sz="2000">
                <a:latin typeface="Calibri" pitchFamily="34" charset="0"/>
              </a:rPr>
              <a:t>Creación del Consejo Económico Social</a:t>
            </a:r>
          </a:p>
        </p:txBody>
      </p:sp>
      <p:sp>
        <p:nvSpPr>
          <p:cNvPr id="29703" name="74 CuadroTexto"/>
          <p:cNvSpPr txBox="1">
            <a:spLocks noChangeArrowheads="1"/>
          </p:cNvSpPr>
          <p:nvPr/>
        </p:nvSpPr>
        <p:spPr bwMode="auto">
          <a:xfrm>
            <a:off x="827088" y="3429000"/>
            <a:ext cx="6921500"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dirty="0" smtClean="0">
                <a:latin typeface="Calibri" pitchFamily="34" charset="0"/>
              </a:rPr>
              <a:t> Etapas </a:t>
            </a:r>
            <a:r>
              <a:rPr lang="es-AR" sz="2000" dirty="0">
                <a:latin typeface="Calibri" pitchFamily="34" charset="0"/>
              </a:rPr>
              <a:t>de Entendimiento, diagnóstico y formulación terminadas</a:t>
            </a:r>
          </a:p>
        </p:txBody>
      </p:sp>
      <p:sp>
        <p:nvSpPr>
          <p:cNvPr id="29704" name="72 CuadroTexto"/>
          <p:cNvSpPr txBox="1">
            <a:spLocks noChangeArrowheads="1"/>
          </p:cNvSpPr>
          <p:nvPr/>
        </p:nvSpPr>
        <p:spPr bwMode="auto">
          <a:xfrm>
            <a:off x="755650" y="3933825"/>
            <a:ext cx="7236596" cy="40011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dirty="0">
                <a:latin typeface="Calibri" pitchFamily="34" charset="0"/>
              </a:rPr>
              <a:t> </a:t>
            </a:r>
            <a:r>
              <a:rPr lang="es-AR" sz="2000" dirty="0" smtClean="0">
                <a:latin typeface="Calibri" pitchFamily="34" charset="0"/>
              </a:rPr>
              <a:t>Creación </a:t>
            </a:r>
            <a:r>
              <a:rPr lang="es-AR" sz="2000" dirty="0">
                <a:latin typeface="Calibri" pitchFamily="34" charset="0"/>
              </a:rPr>
              <a:t>del consejo de control y seguimiento del PDE Salta 2030</a:t>
            </a:r>
          </a:p>
        </p:txBody>
      </p:sp>
      <p:pic>
        <p:nvPicPr>
          <p:cNvPr id="11" name="Picture 3" descr="D:\Usuario\Desktop\funsacionsalta.jpg"/>
          <p:cNvPicPr>
            <a:picLocks noChangeAspect="1" noChangeArrowheads="1"/>
          </p:cNvPicPr>
          <p:nvPr/>
        </p:nvPicPr>
        <p:blipFill>
          <a:blip r:embed="rId4"/>
          <a:srcRect/>
          <a:stretch>
            <a:fillRect/>
          </a:stretch>
        </p:blipFill>
        <p:spPr bwMode="auto">
          <a:xfrm>
            <a:off x="7999113" y="0"/>
            <a:ext cx="1216357" cy="900104"/>
          </a:xfrm>
          <a:prstGeom prst="rect">
            <a:avLst/>
          </a:prstGeom>
          <a:ln>
            <a:noFill/>
          </a:ln>
          <a:effectLst>
            <a:softEdge rad="127000"/>
          </a:effectLst>
        </p:spPr>
      </p:pic>
      <p:sp>
        <p:nvSpPr>
          <p:cNvPr id="29706" name="69 CuadroTexto"/>
          <p:cNvSpPr txBox="1">
            <a:spLocks noChangeArrowheads="1"/>
          </p:cNvSpPr>
          <p:nvPr/>
        </p:nvSpPr>
        <p:spPr bwMode="auto">
          <a:xfrm>
            <a:off x="827088" y="4508500"/>
            <a:ext cx="3643312" cy="400050"/>
          </a:xfrm>
          <a:prstGeom prst="rect">
            <a:avLst/>
          </a:prstGeom>
          <a:noFill/>
          <a:ln w="9525">
            <a:noFill/>
            <a:miter lim="800000"/>
            <a:headEnd/>
            <a:tailEnd/>
          </a:ln>
        </p:spPr>
        <p:txBody>
          <a:bodyPr>
            <a:spAutoFit/>
          </a:bodyPr>
          <a:lstStyle/>
          <a:p>
            <a:pPr eaLnBrk="0" hangingPunct="0">
              <a:buFont typeface="Arial" pitchFamily="34" charset="0"/>
              <a:buChar char="•"/>
            </a:pPr>
            <a:r>
              <a:rPr lang="es-AR" sz="2000">
                <a:latin typeface="Calibri" pitchFamily="34" charset="0"/>
              </a:rPr>
              <a:t>Aprobación del plan por decreto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84150" y="1635125"/>
            <a:ext cx="8766175" cy="1992313"/>
          </a:xfrm>
          <a:noFill/>
        </p:spPr>
        <p:txBody>
          <a:bodyPr>
            <a:normAutofit/>
          </a:bodyPr>
          <a:lstStyle/>
          <a:p>
            <a:pPr eaLnBrk="1" hangingPunct="1"/>
            <a:r>
              <a:rPr lang="en-US" altLang="en-US" sz="3200" dirty="0" smtClean="0"/>
              <a:t/>
            </a:r>
            <a:br>
              <a:rPr lang="en-US" altLang="en-US" sz="3200" dirty="0" smtClean="0"/>
            </a:br>
            <a:r>
              <a:rPr lang="en-US" altLang="en-US" dirty="0" err="1" smtClean="0"/>
              <a:t>Investigación</a:t>
            </a:r>
            <a:r>
              <a:rPr lang="en-US" altLang="en-US" dirty="0" smtClean="0"/>
              <a:t> de </a:t>
            </a:r>
            <a:r>
              <a:rPr lang="en-US" altLang="en-US" dirty="0" err="1" smtClean="0"/>
              <a:t>Tablero</a:t>
            </a:r>
            <a:r>
              <a:rPr lang="en-US" altLang="en-US" dirty="0" smtClean="0"/>
              <a:t> de </a:t>
            </a:r>
            <a:r>
              <a:rPr lang="en-US" altLang="en-US" dirty="0" err="1" smtClean="0"/>
              <a:t>Comando</a:t>
            </a:r>
            <a:r>
              <a:rPr lang="en-US" altLang="en-US" dirty="0" smtClean="0"/>
              <a:t>  de control </a:t>
            </a:r>
            <a:r>
              <a:rPr lang="en-US" altLang="en-US" dirty="0" err="1" smtClean="0"/>
              <a:t>para</a:t>
            </a:r>
            <a:r>
              <a:rPr lang="en-US" altLang="en-US" dirty="0" smtClean="0"/>
              <a:t> Plan </a:t>
            </a:r>
            <a:r>
              <a:rPr lang="en-US" altLang="en-US" dirty="0" err="1" smtClean="0"/>
              <a:t>Estrategico</a:t>
            </a:r>
            <a:r>
              <a:rPr lang="en-US" altLang="en-US" dirty="0" smtClean="0"/>
              <a:t> de </a:t>
            </a:r>
            <a:r>
              <a:rPr lang="en-US" altLang="en-US" dirty="0" err="1" smtClean="0"/>
              <a:t>Desarrollo</a:t>
            </a:r>
            <a:r>
              <a:rPr lang="en-US" altLang="en-US" dirty="0" smtClean="0"/>
              <a:t> Salta  de 2030 </a:t>
            </a:r>
          </a:p>
        </p:txBody>
      </p:sp>
      <p:sp>
        <p:nvSpPr>
          <p:cNvPr id="7171" name="Rectangle 3"/>
          <p:cNvSpPr>
            <a:spLocks noGrp="1" noChangeArrowheads="1"/>
          </p:cNvSpPr>
          <p:nvPr>
            <p:ph type="subTitle" idx="1"/>
          </p:nvPr>
        </p:nvSpPr>
        <p:spPr>
          <a:xfrm>
            <a:off x="184150" y="3438525"/>
            <a:ext cx="8640763" cy="182563"/>
          </a:xfrm>
        </p:spPr>
        <p:txBody>
          <a:bodyPr>
            <a:normAutofit fontScale="51666" lnSpcReduction="20000"/>
          </a:bodyPr>
          <a:lstStyle/>
          <a:p>
            <a:pPr eaLnBrk="1" hangingPunct="1"/>
            <a:r>
              <a:rPr lang="en-US" altLang="en-US" dirty="0" smtClean="0"/>
              <a:t>El 9 de mayo de 2014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solidFill>
                  <a:srgbClr val="003366"/>
                </a:solidFill>
                <a:sym typeface="Helvetica" pitchFamily="34" charset="0"/>
              </a:rPr>
              <a:t>El </a:t>
            </a:r>
            <a:r>
              <a:rPr lang="en-US" altLang="en-US" dirty="0" err="1" smtClean="0">
                <a:solidFill>
                  <a:srgbClr val="003366"/>
                </a:solidFill>
                <a:sym typeface="Helvetica" pitchFamily="34" charset="0"/>
              </a:rPr>
              <a:t>programa</a:t>
            </a:r>
            <a:r>
              <a:rPr lang="en-US" altLang="en-US" dirty="0" smtClean="0">
                <a:solidFill>
                  <a:srgbClr val="003366"/>
                </a:solidFill>
                <a:sym typeface="Helvetica" pitchFamily="34" charset="0"/>
              </a:rPr>
              <a:t> se divide en 3 </a:t>
            </a:r>
            <a:r>
              <a:rPr lang="en-US" altLang="en-US" dirty="0" err="1" smtClean="0">
                <a:solidFill>
                  <a:srgbClr val="003366"/>
                </a:solidFill>
                <a:sym typeface="Helvetica" pitchFamily="34" charset="0"/>
              </a:rPr>
              <a:t>áreas</a:t>
            </a:r>
            <a:r>
              <a:rPr lang="en-US" altLang="en-US" dirty="0" smtClean="0">
                <a:solidFill>
                  <a:srgbClr val="003366"/>
                </a:solidFill>
                <a:sym typeface="Helvetica" pitchFamily="34" charset="0"/>
              </a:rPr>
              <a:t> </a:t>
            </a:r>
            <a:r>
              <a:rPr lang="en-US" altLang="en-US" dirty="0" err="1" smtClean="0">
                <a:solidFill>
                  <a:srgbClr val="003366"/>
                </a:solidFill>
                <a:sym typeface="Helvetica" pitchFamily="34" charset="0"/>
              </a:rPr>
              <a:t>que</a:t>
            </a:r>
            <a:r>
              <a:rPr lang="en-US" altLang="en-US" dirty="0" smtClean="0">
                <a:solidFill>
                  <a:srgbClr val="003366"/>
                </a:solidFill>
                <a:sym typeface="Helvetica" pitchFamily="34" charset="0"/>
              </a:rPr>
              <a:t> </a:t>
            </a:r>
            <a:r>
              <a:rPr lang="en-US" altLang="en-US" dirty="0" err="1" smtClean="0">
                <a:solidFill>
                  <a:srgbClr val="003366"/>
                </a:solidFill>
                <a:sym typeface="Helvetica" pitchFamily="34" charset="0"/>
              </a:rPr>
              <a:t>cubren</a:t>
            </a:r>
            <a:r>
              <a:rPr lang="en-US" altLang="en-US" dirty="0" smtClean="0">
                <a:solidFill>
                  <a:srgbClr val="003366"/>
                </a:solidFill>
                <a:sym typeface="Helvetica" pitchFamily="34" charset="0"/>
              </a:rPr>
              <a:t> 13 </a:t>
            </a:r>
            <a:r>
              <a:rPr lang="en-US" altLang="en-US" dirty="0" err="1" smtClean="0">
                <a:solidFill>
                  <a:srgbClr val="003366"/>
                </a:solidFill>
                <a:sym typeface="Helvetica" pitchFamily="34" charset="0"/>
              </a:rPr>
              <a:t>sectores</a:t>
            </a:r>
            <a:r>
              <a:rPr lang="en-US" altLang="en-US" dirty="0" smtClean="0">
                <a:solidFill>
                  <a:srgbClr val="003366"/>
                </a:solidFill>
                <a:sym typeface="Helvetica" pitchFamily="34" charset="0"/>
              </a:rPr>
              <a:t> de la </a:t>
            </a:r>
            <a:r>
              <a:rPr lang="en-US" altLang="en-US" dirty="0" err="1" smtClean="0">
                <a:solidFill>
                  <a:srgbClr val="003366"/>
                </a:solidFill>
                <a:sym typeface="Helvetica" pitchFamily="34" charset="0"/>
              </a:rPr>
              <a:t>economía</a:t>
            </a:r>
            <a:r>
              <a:rPr lang="en-US" altLang="en-US" dirty="0" smtClean="0">
                <a:solidFill>
                  <a:srgbClr val="003366"/>
                </a:solidFill>
                <a:sym typeface="Helvetica" pitchFamily="34" charset="0"/>
              </a:rPr>
              <a:t>.</a:t>
            </a:r>
            <a:endParaRPr lang="en-US" altLang="en-US" dirty="0" smtClean="0"/>
          </a:p>
        </p:txBody>
      </p:sp>
      <p:sp>
        <p:nvSpPr>
          <p:cNvPr id="9219" name="Slide Number Placeholder 3"/>
          <p:cNvSpPr>
            <a:spLocks noGrp="1"/>
          </p:cNvSpPr>
          <p:nvPr>
            <p:ph type="sldNum" sz="quarter" idx="10"/>
          </p:nvPr>
        </p:nvSpPr>
        <p:spPr>
          <a:noFill/>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8ED464AB-4869-4754-8AFB-F00B7A281F1A}" type="slidenum">
              <a:rPr lang="en-US" altLang="en-US" sz="800" b="0" smtClean="0"/>
              <a:pPr/>
              <a:t>12</a:t>
            </a:fld>
            <a:endParaRPr lang="en-US" altLang="en-US" sz="800" b="0" smtClean="0"/>
          </a:p>
        </p:txBody>
      </p:sp>
      <p:sp>
        <p:nvSpPr>
          <p:cNvPr id="9220" name="Footer Placeholder 4"/>
          <p:cNvSpPr>
            <a:spLocks noGrp="1"/>
          </p:cNvSpPr>
          <p:nvPr>
            <p:ph type="ftr" sz="quarter" idx="11"/>
          </p:nvPr>
        </p:nvSpPr>
        <p:spPr>
          <a:noFill/>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r>
              <a:rPr lang="en-US" altLang="en-US" sz="800" b="0" smtClean="0"/>
              <a:t>IBM y Fundación Salta confidencial</a:t>
            </a:r>
          </a:p>
        </p:txBody>
      </p:sp>
      <p:pic>
        <p:nvPicPr>
          <p:cNvPr id="9222"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73338" y="2578100"/>
            <a:ext cx="561975" cy="542925"/>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922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73338" y="3216275"/>
            <a:ext cx="561975" cy="552450"/>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9224"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82863" y="3873500"/>
            <a:ext cx="561975" cy="533400"/>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9225"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563813" y="1930400"/>
            <a:ext cx="571500" cy="542925"/>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9226"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582863" y="4516438"/>
            <a:ext cx="561975" cy="542925"/>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9227" name="Picture 129"/>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582863" y="5183188"/>
            <a:ext cx="571500" cy="542925"/>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9228" name="Picture 130"/>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584450" y="5834063"/>
            <a:ext cx="581025" cy="542925"/>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cxnSp>
        <p:nvCxnSpPr>
          <p:cNvPr id="9229" name="AutoShape 9"/>
          <p:cNvCxnSpPr>
            <a:cxnSpLocks noChangeShapeType="1"/>
            <a:stCxn id="9236" idx="3"/>
            <a:endCxn id="9225" idx="1"/>
          </p:cNvCxnSpPr>
          <p:nvPr/>
        </p:nvCxnSpPr>
        <p:spPr bwMode="auto">
          <a:xfrm flipV="1">
            <a:off x="2195513" y="2201863"/>
            <a:ext cx="368300" cy="1938337"/>
          </a:xfrm>
          <a:prstGeom prst="bentConnector3">
            <a:avLst>
              <a:gd name="adj1" fmla="val 50000"/>
            </a:avLst>
          </a:prstGeom>
          <a:noFill/>
          <a:ln w="9525">
            <a:solidFill>
              <a:schemeClr val="tx1"/>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30" name="AutoShape 10"/>
          <p:cNvCxnSpPr>
            <a:cxnSpLocks noChangeShapeType="1"/>
            <a:stCxn id="9236" idx="3"/>
            <a:endCxn id="9223" idx="1"/>
          </p:cNvCxnSpPr>
          <p:nvPr/>
        </p:nvCxnSpPr>
        <p:spPr bwMode="auto">
          <a:xfrm flipV="1">
            <a:off x="2195513" y="3492500"/>
            <a:ext cx="377825" cy="647700"/>
          </a:xfrm>
          <a:prstGeom prst="bentConnector3">
            <a:avLst>
              <a:gd name="adj1" fmla="val 50000"/>
            </a:avLst>
          </a:prstGeom>
          <a:noFill/>
          <a:ln w="9525">
            <a:solidFill>
              <a:schemeClr val="tx1"/>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31" name="AutoShape 45"/>
          <p:cNvCxnSpPr>
            <a:cxnSpLocks noChangeShapeType="1"/>
            <a:stCxn id="9236" idx="3"/>
            <a:endCxn id="9222" idx="1"/>
          </p:cNvCxnSpPr>
          <p:nvPr/>
        </p:nvCxnSpPr>
        <p:spPr bwMode="auto">
          <a:xfrm flipV="1">
            <a:off x="2195513" y="2849563"/>
            <a:ext cx="377825" cy="1290637"/>
          </a:xfrm>
          <a:prstGeom prst="bentConnector3">
            <a:avLst>
              <a:gd name="adj1" fmla="val 50000"/>
            </a:avLst>
          </a:prstGeom>
          <a:noFill/>
          <a:ln w="6350">
            <a:solidFill>
              <a:schemeClr val="tx1"/>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32" name="AutoShape 45"/>
          <p:cNvCxnSpPr>
            <a:cxnSpLocks noChangeShapeType="1"/>
            <a:stCxn id="9236" idx="3"/>
            <a:endCxn id="9224" idx="1"/>
          </p:cNvCxnSpPr>
          <p:nvPr/>
        </p:nvCxnSpPr>
        <p:spPr bwMode="auto">
          <a:xfrm>
            <a:off x="2195513" y="4140200"/>
            <a:ext cx="387350" cy="0"/>
          </a:xfrm>
          <a:prstGeom prst="bentConnector3">
            <a:avLst>
              <a:gd name="adj1" fmla="val 50000"/>
            </a:avLst>
          </a:prstGeom>
          <a:noFill/>
          <a:ln w="6350">
            <a:solidFill>
              <a:schemeClr val="tx1"/>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33" name="AutoShape 45"/>
          <p:cNvCxnSpPr>
            <a:cxnSpLocks noChangeShapeType="1"/>
            <a:stCxn id="9236" idx="3"/>
            <a:endCxn id="9226" idx="1"/>
          </p:cNvCxnSpPr>
          <p:nvPr/>
        </p:nvCxnSpPr>
        <p:spPr bwMode="auto">
          <a:xfrm>
            <a:off x="2195513" y="4140200"/>
            <a:ext cx="387350" cy="647700"/>
          </a:xfrm>
          <a:prstGeom prst="bentConnector3">
            <a:avLst>
              <a:gd name="adj1" fmla="val 50000"/>
            </a:avLst>
          </a:prstGeom>
          <a:noFill/>
          <a:ln w="6350">
            <a:solidFill>
              <a:schemeClr val="tx1"/>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34" name="AutoShape 45"/>
          <p:cNvCxnSpPr>
            <a:cxnSpLocks noChangeShapeType="1"/>
            <a:stCxn id="9236" idx="3"/>
            <a:endCxn id="9227" idx="1"/>
          </p:cNvCxnSpPr>
          <p:nvPr/>
        </p:nvCxnSpPr>
        <p:spPr bwMode="auto">
          <a:xfrm>
            <a:off x="2195513" y="4140200"/>
            <a:ext cx="387350" cy="1314450"/>
          </a:xfrm>
          <a:prstGeom prst="bentConnector3">
            <a:avLst>
              <a:gd name="adj1" fmla="val 50000"/>
            </a:avLst>
          </a:prstGeom>
          <a:noFill/>
          <a:ln w="6350">
            <a:solidFill>
              <a:schemeClr val="tx1"/>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35" name="AutoShape 45"/>
          <p:cNvCxnSpPr>
            <a:cxnSpLocks noChangeShapeType="1"/>
            <a:stCxn id="9236" idx="3"/>
            <a:endCxn id="9228" idx="1"/>
          </p:cNvCxnSpPr>
          <p:nvPr/>
        </p:nvCxnSpPr>
        <p:spPr bwMode="auto">
          <a:xfrm>
            <a:off x="2195513" y="4140200"/>
            <a:ext cx="388937" cy="1965325"/>
          </a:xfrm>
          <a:prstGeom prst="bentConnector3">
            <a:avLst>
              <a:gd name="adj1" fmla="val 50000"/>
            </a:avLst>
          </a:prstGeom>
          <a:noFill/>
          <a:ln w="6350">
            <a:solidFill>
              <a:schemeClr val="tx1"/>
            </a:solidFill>
            <a:miter lim="800000"/>
            <a:headEnd type="none"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9236" name="Picture 5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68463" y="3783013"/>
            <a:ext cx="527050" cy="714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240" name="Rectangle 144"/>
          <p:cNvSpPr>
            <a:spLocks noChangeArrowheads="1"/>
          </p:cNvSpPr>
          <p:nvPr/>
        </p:nvSpPr>
        <p:spPr bwMode="auto">
          <a:xfrm>
            <a:off x="3941763" y="1524000"/>
            <a:ext cx="1016000"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a:t>Área</a:t>
            </a:r>
          </a:p>
        </p:txBody>
      </p:sp>
      <p:sp>
        <p:nvSpPr>
          <p:cNvPr id="9241" name="Rectangle 145"/>
          <p:cNvSpPr>
            <a:spLocks noChangeArrowheads="1"/>
          </p:cNvSpPr>
          <p:nvPr/>
        </p:nvSpPr>
        <p:spPr bwMode="auto">
          <a:xfrm>
            <a:off x="5446713" y="2100263"/>
            <a:ext cx="2171700" cy="271462"/>
          </a:xfrm>
          <a:prstGeom prst="rect">
            <a:avLst/>
          </a:prstGeom>
          <a:solidFill>
            <a:srgbClr val="FF0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solidFill>
                  <a:schemeClr val="bg1"/>
                </a:solidFill>
              </a:rPr>
              <a:t>Pobreza</a:t>
            </a:r>
          </a:p>
        </p:txBody>
      </p:sp>
      <p:sp>
        <p:nvSpPr>
          <p:cNvPr id="9242" name="Rectangle 146"/>
          <p:cNvSpPr>
            <a:spLocks noChangeArrowheads="1"/>
          </p:cNvSpPr>
          <p:nvPr/>
        </p:nvSpPr>
        <p:spPr bwMode="auto">
          <a:xfrm>
            <a:off x="5446713" y="2435225"/>
            <a:ext cx="2171700" cy="271463"/>
          </a:xfrm>
          <a:prstGeom prst="rect">
            <a:avLst/>
          </a:prstGeom>
          <a:solidFill>
            <a:srgbClr val="FF0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solidFill>
                  <a:schemeClr val="bg1"/>
                </a:solidFill>
              </a:rPr>
              <a:t>Educación</a:t>
            </a:r>
          </a:p>
        </p:txBody>
      </p:sp>
      <p:sp>
        <p:nvSpPr>
          <p:cNvPr id="9243" name="Rectangle 147"/>
          <p:cNvSpPr>
            <a:spLocks noChangeArrowheads="1"/>
          </p:cNvSpPr>
          <p:nvPr/>
        </p:nvSpPr>
        <p:spPr bwMode="auto">
          <a:xfrm>
            <a:off x="5446713" y="2779713"/>
            <a:ext cx="2171700" cy="271462"/>
          </a:xfrm>
          <a:prstGeom prst="rect">
            <a:avLst/>
          </a:prstGeom>
          <a:solidFill>
            <a:srgbClr val="FF0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solidFill>
                  <a:schemeClr val="bg1"/>
                </a:solidFill>
              </a:rPr>
              <a:t>Salud</a:t>
            </a:r>
          </a:p>
        </p:txBody>
      </p:sp>
      <p:sp>
        <p:nvSpPr>
          <p:cNvPr id="9244" name="Rectangle 148"/>
          <p:cNvSpPr>
            <a:spLocks noChangeArrowheads="1"/>
          </p:cNvSpPr>
          <p:nvPr/>
        </p:nvSpPr>
        <p:spPr bwMode="auto">
          <a:xfrm>
            <a:off x="5446713" y="3149600"/>
            <a:ext cx="2171700" cy="271463"/>
          </a:xfrm>
          <a:prstGeom prst="rect">
            <a:avLst/>
          </a:prstGeom>
          <a:solidFill>
            <a:srgbClr val="99CC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t>Agricultura</a:t>
            </a:r>
          </a:p>
        </p:txBody>
      </p:sp>
      <p:sp>
        <p:nvSpPr>
          <p:cNvPr id="9245" name="Rectangle 149"/>
          <p:cNvSpPr>
            <a:spLocks noChangeArrowheads="1"/>
          </p:cNvSpPr>
          <p:nvPr/>
        </p:nvSpPr>
        <p:spPr bwMode="auto">
          <a:xfrm>
            <a:off x="5446713" y="3476625"/>
            <a:ext cx="2171700" cy="271463"/>
          </a:xfrm>
          <a:prstGeom prst="rect">
            <a:avLst/>
          </a:prstGeom>
          <a:solidFill>
            <a:srgbClr val="99CC00"/>
          </a:solidFill>
          <a:ln w="9525" algn="ctr">
            <a:solidFill>
              <a:schemeClr val="tx1"/>
            </a:solidFill>
            <a:round/>
            <a:headEnd/>
            <a:tailEnd/>
          </a:ln>
          <a:effectLst>
            <a:outerShdw dist="35921" dir="2700000" algn="ctr" rotWithShape="0">
              <a:srgbClr val="D9D9D9"/>
            </a:outerShdw>
          </a:effectLst>
        </p:spPr>
        <p:txBody>
          <a:bodyPr anchor="ctr">
            <a:normAutofit fontScale="96428"/>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t>Producción del ganado</a:t>
            </a:r>
          </a:p>
        </p:txBody>
      </p:sp>
      <p:sp>
        <p:nvSpPr>
          <p:cNvPr id="9246" name="Rectangle 151"/>
          <p:cNvSpPr>
            <a:spLocks noChangeArrowheads="1"/>
          </p:cNvSpPr>
          <p:nvPr/>
        </p:nvSpPr>
        <p:spPr bwMode="auto">
          <a:xfrm>
            <a:off x="5446713" y="3803650"/>
            <a:ext cx="2171700" cy="271463"/>
          </a:xfrm>
          <a:prstGeom prst="rect">
            <a:avLst/>
          </a:prstGeom>
          <a:solidFill>
            <a:srgbClr val="99CC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dirty="0" err="1" smtClean="0"/>
              <a:t>Forestal</a:t>
            </a:r>
            <a:endParaRPr lang="en-US" altLang="en-US" sz="1000" dirty="0"/>
          </a:p>
        </p:txBody>
      </p:sp>
      <p:sp>
        <p:nvSpPr>
          <p:cNvPr id="9247" name="Rectangle 152"/>
          <p:cNvSpPr>
            <a:spLocks noChangeArrowheads="1"/>
          </p:cNvSpPr>
          <p:nvPr/>
        </p:nvSpPr>
        <p:spPr bwMode="auto">
          <a:xfrm>
            <a:off x="5446713" y="4140200"/>
            <a:ext cx="2171700" cy="271463"/>
          </a:xfrm>
          <a:prstGeom prst="rect">
            <a:avLst/>
          </a:prstGeom>
          <a:solidFill>
            <a:srgbClr val="99CC00"/>
          </a:solidFill>
          <a:ln w="9525" algn="ctr">
            <a:solidFill>
              <a:schemeClr val="tx1"/>
            </a:solidFill>
            <a:round/>
            <a:headEnd/>
            <a:tailEnd/>
          </a:ln>
          <a:effectLst>
            <a:outerShdw dist="35921" dir="2700000" algn="ctr" rotWithShape="0">
              <a:srgbClr val="D9D9D9"/>
            </a:outerShdw>
          </a:effectLst>
        </p:spPr>
        <p:txBody>
          <a:bodyPr anchor="ctr">
            <a:normAutofit fontScale="92857"/>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t>Minería</a:t>
            </a:r>
          </a:p>
        </p:txBody>
      </p:sp>
      <p:sp>
        <p:nvSpPr>
          <p:cNvPr id="9248" name="Rectangle 153"/>
          <p:cNvSpPr>
            <a:spLocks noChangeArrowheads="1"/>
          </p:cNvSpPr>
          <p:nvPr/>
        </p:nvSpPr>
        <p:spPr bwMode="auto">
          <a:xfrm>
            <a:off x="5446713" y="4481513"/>
            <a:ext cx="2171700" cy="271462"/>
          </a:xfrm>
          <a:prstGeom prst="rect">
            <a:avLst/>
          </a:prstGeom>
          <a:solidFill>
            <a:srgbClr val="99CC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t>Industria y comercio</a:t>
            </a:r>
          </a:p>
        </p:txBody>
      </p:sp>
      <p:sp>
        <p:nvSpPr>
          <p:cNvPr id="9249" name="Rectangle 155"/>
          <p:cNvSpPr>
            <a:spLocks noChangeArrowheads="1"/>
          </p:cNvSpPr>
          <p:nvPr/>
        </p:nvSpPr>
        <p:spPr bwMode="auto">
          <a:xfrm>
            <a:off x="5446713" y="4802188"/>
            <a:ext cx="2171700" cy="271462"/>
          </a:xfrm>
          <a:prstGeom prst="rect">
            <a:avLst/>
          </a:prstGeom>
          <a:solidFill>
            <a:srgbClr val="99CC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t>Tecnología y comunicación</a:t>
            </a:r>
          </a:p>
        </p:txBody>
      </p:sp>
      <p:sp>
        <p:nvSpPr>
          <p:cNvPr id="9250" name="Rectangle 156"/>
          <p:cNvSpPr>
            <a:spLocks noChangeArrowheads="1"/>
          </p:cNvSpPr>
          <p:nvPr/>
        </p:nvSpPr>
        <p:spPr bwMode="auto">
          <a:xfrm>
            <a:off x="5446713" y="5132388"/>
            <a:ext cx="2171700" cy="271462"/>
          </a:xfrm>
          <a:prstGeom prst="rect">
            <a:avLst/>
          </a:prstGeom>
          <a:solidFill>
            <a:srgbClr val="99CC00"/>
          </a:solidFill>
          <a:ln w="9525" algn="ctr">
            <a:solidFill>
              <a:schemeClr val="tx1"/>
            </a:solidFill>
            <a:round/>
            <a:headEnd/>
            <a:tailEnd/>
          </a:ln>
          <a:effectLst>
            <a:outerShdw dist="35921" dir="2700000" algn="ctr" rotWithShape="0">
              <a:srgbClr val="D9D9D9"/>
            </a:outerShdw>
          </a:effectLst>
        </p:spPr>
        <p:txBody>
          <a:bodyPr anchor="ctr">
            <a:normAutofit fontScale="92857"/>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t>Energía</a:t>
            </a:r>
          </a:p>
        </p:txBody>
      </p:sp>
      <p:sp>
        <p:nvSpPr>
          <p:cNvPr id="9251" name="Rectangle 157"/>
          <p:cNvSpPr>
            <a:spLocks noChangeArrowheads="1"/>
          </p:cNvSpPr>
          <p:nvPr/>
        </p:nvSpPr>
        <p:spPr bwMode="auto">
          <a:xfrm>
            <a:off x="5446713" y="5462588"/>
            <a:ext cx="2171700" cy="271462"/>
          </a:xfrm>
          <a:prstGeom prst="rect">
            <a:avLst/>
          </a:prstGeom>
          <a:solidFill>
            <a:srgbClr val="0070C0"/>
          </a:solidFill>
          <a:ln w="9525" algn="ctr">
            <a:solidFill>
              <a:schemeClr val="tx1"/>
            </a:solidFill>
            <a:round/>
            <a:headEnd/>
            <a:tailEnd/>
          </a:ln>
          <a:effectLst>
            <a:outerShdw dist="35921" dir="2700000" algn="ctr" rotWithShape="0">
              <a:srgbClr val="D9D9D9"/>
            </a:outerShdw>
          </a:effectLst>
        </p:spPr>
        <p:txBody>
          <a:bodyPr anchor="ctr">
            <a:normAutofit fontScale="95454"/>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solidFill>
                  <a:schemeClr val="bg1"/>
                </a:solidFill>
              </a:rPr>
              <a:t>Infraestructura</a:t>
            </a:r>
          </a:p>
        </p:txBody>
      </p:sp>
      <p:sp>
        <p:nvSpPr>
          <p:cNvPr id="9252" name="Rectangle 159"/>
          <p:cNvSpPr>
            <a:spLocks noChangeArrowheads="1"/>
          </p:cNvSpPr>
          <p:nvPr/>
        </p:nvSpPr>
        <p:spPr bwMode="auto">
          <a:xfrm>
            <a:off x="5446713" y="5794375"/>
            <a:ext cx="2171700" cy="271463"/>
          </a:xfrm>
          <a:prstGeom prst="rect">
            <a:avLst/>
          </a:prstGeom>
          <a:solidFill>
            <a:srgbClr val="0070C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solidFill>
                  <a:schemeClr val="bg1"/>
                </a:solidFill>
              </a:rPr>
              <a:t>Ambiente</a:t>
            </a:r>
          </a:p>
        </p:txBody>
      </p:sp>
      <p:sp>
        <p:nvSpPr>
          <p:cNvPr id="9253" name="Rectangle 160"/>
          <p:cNvSpPr>
            <a:spLocks noChangeArrowheads="1"/>
          </p:cNvSpPr>
          <p:nvPr/>
        </p:nvSpPr>
        <p:spPr bwMode="auto">
          <a:xfrm>
            <a:off x="5446713" y="6115050"/>
            <a:ext cx="2171700" cy="271463"/>
          </a:xfrm>
          <a:prstGeom prst="rect">
            <a:avLst/>
          </a:prstGeom>
          <a:solidFill>
            <a:srgbClr val="0070C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solidFill>
                  <a:schemeClr val="bg1"/>
                </a:solidFill>
              </a:rPr>
              <a:t>Turismo</a:t>
            </a:r>
          </a:p>
        </p:txBody>
      </p:sp>
      <p:cxnSp>
        <p:nvCxnSpPr>
          <p:cNvPr id="9254" name="AutoShape 45"/>
          <p:cNvCxnSpPr>
            <a:cxnSpLocks noChangeShapeType="1"/>
            <a:endCxn id="9241" idx="1"/>
          </p:cNvCxnSpPr>
          <p:nvPr/>
        </p:nvCxnSpPr>
        <p:spPr bwMode="auto">
          <a:xfrm flipV="1">
            <a:off x="4957763" y="2235200"/>
            <a:ext cx="488950" cy="346075"/>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55" name="AutoShape 45"/>
          <p:cNvCxnSpPr>
            <a:cxnSpLocks noChangeShapeType="1"/>
            <a:endCxn id="9242" idx="1"/>
          </p:cNvCxnSpPr>
          <p:nvPr/>
        </p:nvCxnSpPr>
        <p:spPr bwMode="auto">
          <a:xfrm flipV="1">
            <a:off x="4957763" y="2571750"/>
            <a:ext cx="488950" cy="9525"/>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56" name="AutoShape 45"/>
          <p:cNvCxnSpPr>
            <a:cxnSpLocks noChangeShapeType="1"/>
            <a:endCxn id="9243" idx="1"/>
          </p:cNvCxnSpPr>
          <p:nvPr/>
        </p:nvCxnSpPr>
        <p:spPr bwMode="auto">
          <a:xfrm>
            <a:off x="4957763" y="2581275"/>
            <a:ext cx="488950" cy="333375"/>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57" name="AutoShape 45"/>
          <p:cNvCxnSpPr>
            <a:cxnSpLocks noChangeShapeType="1"/>
            <a:endCxn id="9246" idx="1"/>
          </p:cNvCxnSpPr>
          <p:nvPr/>
        </p:nvCxnSpPr>
        <p:spPr bwMode="auto">
          <a:xfrm flipV="1">
            <a:off x="4957763" y="3938588"/>
            <a:ext cx="488950" cy="327025"/>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58" name="AutoShape 45"/>
          <p:cNvCxnSpPr>
            <a:cxnSpLocks noChangeShapeType="1"/>
            <a:stCxn id="9225" idx="3"/>
          </p:cNvCxnSpPr>
          <p:nvPr/>
        </p:nvCxnSpPr>
        <p:spPr bwMode="auto">
          <a:xfrm>
            <a:off x="3135313" y="2201863"/>
            <a:ext cx="806450" cy="379412"/>
          </a:xfrm>
          <a:prstGeom prst="bentConnector3">
            <a:avLst>
              <a:gd name="adj1" fmla="val 38190"/>
            </a:avLst>
          </a:prstGeom>
          <a:noFill/>
          <a:ln w="6350">
            <a:solidFill>
              <a:srgbClr val="FF0000"/>
            </a:solidFill>
            <a:miter lim="800000"/>
            <a:headEnd type="stealth" w="lg" len="lg"/>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59" name="AutoShape 45"/>
          <p:cNvCxnSpPr>
            <a:cxnSpLocks noChangeShapeType="1"/>
            <a:stCxn id="9222" idx="3"/>
          </p:cNvCxnSpPr>
          <p:nvPr/>
        </p:nvCxnSpPr>
        <p:spPr bwMode="auto">
          <a:xfrm flipV="1">
            <a:off x="3135313" y="2581275"/>
            <a:ext cx="806450" cy="268288"/>
          </a:xfrm>
          <a:prstGeom prst="bentConnector3">
            <a:avLst>
              <a:gd name="adj1" fmla="val 39370"/>
            </a:avLst>
          </a:prstGeom>
          <a:noFill/>
          <a:ln w="6350">
            <a:solidFill>
              <a:srgbClr val="FF0000"/>
            </a:solidFill>
            <a:miter lim="800000"/>
            <a:headEnd type="stealth" w="lg" len="lg"/>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0" name="AutoShape 45"/>
          <p:cNvCxnSpPr>
            <a:cxnSpLocks noChangeShapeType="1"/>
            <a:stCxn id="9223" idx="3"/>
          </p:cNvCxnSpPr>
          <p:nvPr/>
        </p:nvCxnSpPr>
        <p:spPr bwMode="auto">
          <a:xfrm flipV="1">
            <a:off x="3135313" y="2581275"/>
            <a:ext cx="806450" cy="911225"/>
          </a:xfrm>
          <a:prstGeom prst="bentConnector3">
            <a:avLst>
              <a:gd name="adj1" fmla="val 39370"/>
            </a:avLst>
          </a:prstGeom>
          <a:noFill/>
          <a:ln w="6350">
            <a:solidFill>
              <a:schemeClr val="tx1"/>
            </a:solidFill>
            <a:miter lim="800000"/>
            <a:headEnd type="stealth" w="lg" len="lg"/>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1" name="AutoShape 45"/>
          <p:cNvCxnSpPr>
            <a:cxnSpLocks noChangeShapeType="1"/>
            <a:stCxn id="9224" idx="3"/>
          </p:cNvCxnSpPr>
          <p:nvPr/>
        </p:nvCxnSpPr>
        <p:spPr bwMode="auto">
          <a:xfrm flipV="1">
            <a:off x="3144838" y="2581275"/>
            <a:ext cx="796925" cy="1558925"/>
          </a:xfrm>
          <a:prstGeom prst="bentConnector3">
            <a:avLst>
              <a:gd name="adj1" fmla="val 38051"/>
            </a:avLst>
          </a:prstGeom>
          <a:noFill/>
          <a:ln w="6350">
            <a:solidFill>
              <a:schemeClr val="tx1"/>
            </a:solidFill>
            <a:miter lim="800000"/>
            <a:headEnd type="stealth" w="lg" len="lg"/>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2" name="AutoShape 45"/>
          <p:cNvCxnSpPr>
            <a:cxnSpLocks noChangeShapeType="1"/>
            <a:stCxn id="9226" idx="3"/>
          </p:cNvCxnSpPr>
          <p:nvPr/>
        </p:nvCxnSpPr>
        <p:spPr bwMode="auto">
          <a:xfrm flipV="1">
            <a:off x="3144838" y="2581275"/>
            <a:ext cx="796925" cy="2206625"/>
          </a:xfrm>
          <a:prstGeom prst="bentConnector3">
            <a:avLst>
              <a:gd name="adj1" fmla="val 35657"/>
            </a:avLst>
          </a:prstGeom>
          <a:noFill/>
          <a:ln w="6350">
            <a:solidFill>
              <a:schemeClr val="tx1"/>
            </a:solidFill>
            <a:miter lim="800000"/>
            <a:headEnd type="stealth" w="lg" len="lg"/>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3" name="AutoShape 45"/>
          <p:cNvCxnSpPr>
            <a:cxnSpLocks noChangeShapeType="1"/>
            <a:stCxn id="9227" idx="3"/>
          </p:cNvCxnSpPr>
          <p:nvPr/>
        </p:nvCxnSpPr>
        <p:spPr bwMode="auto">
          <a:xfrm flipV="1">
            <a:off x="3154363" y="2581275"/>
            <a:ext cx="787400" cy="2873375"/>
          </a:xfrm>
          <a:prstGeom prst="bentConnector3">
            <a:avLst>
              <a:gd name="adj1" fmla="val 37903"/>
            </a:avLst>
          </a:prstGeom>
          <a:noFill/>
          <a:ln w="6350">
            <a:solidFill>
              <a:schemeClr val="tx1"/>
            </a:solidFill>
            <a:miter lim="800000"/>
            <a:headEnd type="stealth" w="lg" len="lg"/>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4" name="AutoShape 45"/>
          <p:cNvCxnSpPr>
            <a:cxnSpLocks noChangeShapeType="1"/>
            <a:stCxn id="9228" idx="3"/>
          </p:cNvCxnSpPr>
          <p:nvPr/>
        </p:nvCxnSpPr>
        <p:spPr bwMode="auto">
          <a:xfrm flipV="1">
            <a:off x="3165475" y="2581275"/>
            <a:ext cx="776288" cy="3524250"/>
          </a:xfrm>
          <a:prstGeom prst="bentConnector3">
            <a:avLst>
              <a:gd name="adj1" fmla="val 35282"/>
            </a:avLst>
          </a:prstGeom>
          <a:noFill/>
          <a:ln w="6350">
            <a:solidFill>
              <a:srgbClr val="FF0000"/>
            </a:solidFill>
            <a:miter lim="800000"/>
            <a:headEnd type="stealth" w="lg" len="lg"/>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5" name="AutoShape 45"/>
          <p:cNvCxnSpPr>
            <a:cxnSpLocks noChangeShapeType="1"/>
            <a:endCxn id="9244" idx="1"/>
          </p:cNvCxnSpPr>
          <p:nvPr/>
        </p:nvCxnSpPr>
        <p:spPr bwMode="auto">
          <a:xfrm flipV="1">
            <a:off x="4957763" y="3286125"/>
            <a:ext cx="488950" cy="979488"/>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6" name="AutoShape 45"/>
          <p:cNvCxnSpPr>
            <a:cxnSpLocks noChangeShapeType="1"/>
            <a:endCxn id="9245" idx="1"/>
          </p:cNvCxnSpPr>
          <p:nvPr/>
        </p:nvCxnSpPr>
        <p:spPr bwMode="auto">
          <a:xfrm flipV="1">
            <a:off x="4957763" y="3613150"/>
            <a:ext cx="488950" cy="652463"/>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7" name="AutoShape 45"/>
          <p:cNvCxnSpPr>
            <a:cxnSpLocks noChangeShapeType="1"/>
            <a:endCxn id="9247" idx="1"/>
          </p:cNvCxnSpPr>
          <p:nvPr/>
        </p:nvCxnSpPr>
        <p:spPr bwMode="auto">
          <a:xfrm>
            <a:off x="4957763" y="4265613"/>
            <a:ext cx="488950" cy="9525"/>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8" name="AutoShape 45"/>
          <p:cNvCxnSpPr>
            <a:cxnSpLocks noChangeShapeType="1"/>
            <a:endCxn id="9248" idx="1"/>
          </p:cNvCxnSpPr>
          <p:nvPr/>
        </p:nvCxnSpPr>
        <p:spPr bwMode="auto">
          <a:xfrm>
            <a:off x="4957763" y="4265613"/>
            <a:ext cx="488950" cy="350837"/>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69" name="AutoShape 45"/>
          <p:cNvCxnSpPr>
            <a:cxnSpLocks noChangeShapeType="1"/>
            <a:endCxn id="9249" idx="1"/>
          </p:cNvCxnSpPr>
          <p:nvPr/>
        </p:nvCxnSpPr>
        <p:spPr bwMode="auto">
          <a:xfrm>
            <a:off x="4957763" y="4265613"/>
            <a:ext cx="488950" cy="671512"/>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70" name="AutoShape 45"/>
          <p:cNvCxnSpPr>
            <a:cxnSpLocks noChangeShapeType="1"/>
            <a:endCxn id="9250" idx="1"/>
          </p:cNvCxnSpPr>
          <p:nvPr/>
        </p:nvCxnSpPr>
        <p:spPr bwMode="auto">
          <a:xfrm>
            <a:off x="4957763" y="4265613"/>
            <a:ext cx="488950" cy="1001712"/>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71" name="AutoShape 45"/>
          <p:cNvCxnSpPr>
            <a:cxnSpLocks noChangeShapeType="1"/>
            <a:endCxn id="9251" idx="1"/>
          </p:cNvCxnSpPr>
          <p:nvPr/>
        </p:nvCxnSpPr>
        <p:spPr bwMode="auto">
          <a:xfrm flipV="1">
            <a:off x="4957763" y="5597525"/>
            <a:ext cx="488950" cy="312738"/>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72" name="AutoShape 45"/>
          <p:cNvCxnSpPr>
            <a:cxnSpLocks noChangeShapeType="1"/>
            <a:endCxn id="9252" idx="1"/>
          </p:cNvCxnSpPr>
          <p:nvPr/>
        </p:nvCxnSpPr>
        <p:spPr bwMode="auto">
          <a:xfrm>
            <a:off x="4957763" y="5910263"/>
            <a:ext cx="488950" cy="19050"/>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73" name="AutoShape 45"/>
          <p:cNvCxnSpPr>
            <a:cxnSpLocks noChangeShapeType="1"/>
            <a:endCxn id="9253" idx="1"/>
          </p:cNvCxnSpPr>
          <p:nvPr/>
        </p:nvCxnSpPr>
        <p:spPr bwMode="auto">
          <a:xfrm>
            <a:off x="4957763" y="5910263"/>
            <a:ext cx="488950" cy="341312"/>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274" name="Rectangle 190"/>
          <p:cNvSpPr>
            <a:spLocks noChangeArrowheads="1"/>
          </p:cNvSpPr>
          <p:nvPr/>
        </p:nvSpPr>
        <p:spPr bwMode="auto">
          <a:xfrm>
            <a:off x="5995988" y="1524000"/>
            <a:ext cx="1016000"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a:t>Sector</a:t>
            </a:r>
          </a:p>
        </p:txBody>
      </p:sp>
      <p:cxnSp>
        <p:nvCxnSpPr>
          <p:cNvPr id="9275" name="AutoShape 45"/>
          <p:cNvCxnSpPr>
            <a:cxnSpLocks noChangeShapeType="1"/>
            <a:stCxn id="9223" idx="3"/>
          </p:cNvCxnSpPr>
          <p:nvPr/>
        </p:nvCxnSpPr>
        <p:spPr bwMode="auto">
          <a:xfrm>
            <a:off x="3135313" y="3492500"/>
            <a:ext cx="806450" cy="773113"/>
          </a:xfrm>
          <a:prstGeom prst="bentConnector3">
            <a:avLst>
              <a:gd name="adj1" fmla="val 57088"/>
            </a:avLst>
          </a:prstGeom>
          <a:noFill/>
          <a:ln w="38100">
            <a:solidFill>
              <a:srgbClr val="99CC0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76" name="AutoShape 45"/>
          <p:cNvCxnSpPr>
            <a:cxnSpLocks noChangeShapeType="1"/>
            <a:stCxn id="9224" idx="3"/>
          </p:cNvCxnSpPr>
          <p:nvPr/>
        </p:nvCxnSpPr>
        <p:spPr bwMode="auto">
          <a:xfrm>
            <a:off x="3144838" y="4140200"/>
            <a:ext cx="796925" cy="125413"/>
          </a:xfrm>
          <a:prstGeom prst="bentConnector3">
            <a:avLst>
              <a:gd name="adj1" fmla="val 55977"/>
            </a:avLst>
          </a:prstGeom>
          <a:noFill/>
          <a:ln w="38100">
            <a:solidFill>
              <a:srgbClr val="99CC0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77" name="AutoShape 45"/>
          <p:cNvCxnSpPr>
            <a:cxnSpLocks noChangeShapeType="1"/>
            <a:stCxn id="9226" idx="3"/>
          </p:cNvCxnSpPr>
          <p:nvPr/>
        </p:nvCxnSpPr>
        <p:spPr bwMode="auto">
          <a:xfrm flipV="1">
            <a:off x="3144838" y="4265613"/>
            <a:ext cx="796925" cy="522287"/>
          </a:xfrm>
          <a:prstGeom prst="bentConnector3">
            <a:avLst>
              <a:gd name="adj1" fmla="val 58366"/>
            </a:avLst>
          </a:prstGeom>
          <a:noFill/>
          <a:ln w="38100">
            <a:solidFill>
              <a:srgbClr val="99CC0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78" name="AutoShape 45"/>
          <p:cNvCxnSpPr>
            <a:cxnSpLocks noChangeShapeType="1"/>
            <a:stCxn id="9227" idx="3"/>
          </p:cNvCxnSpPr>
          <p:nvPr/>
        </p:nvCxnSpPr>
        <p:spPr bwMode="auto">
          <a:xfrm flipV="1">
            <a:off x="3154363" y="4265613"/>
            <a:ext cx="787400" cy="1189037"/>
          </a:xfrm>
          <a:prstGeom prst="bentConnector3">
            <a:avLst>
              <a:gd name="adj1" fmla="val 56046"/>
            </a:avLst>
          </a:prstGeom>
          <a:noFill/>
          <a:ln w="38100">
            <a:solidFill>
              <a:srgbClr val="92D05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79" name="AutoShape 45"/>
          <p:cNvCxnSpPr>
            <a:cxnSpLocks noChangeShapeType="1"/>
            <a:stCxn id="9228" idx="3"/>
          </p:cNvCxnSpPr>
          <p:nvPr/>
        </p:nvCxnSpPr>
        <p:spPr bwMode="auto">
          <a:xfrm flipV="1">
            <a:off x="3165475" y="4265613"/>
            <a:ext cx="776288" cy="1839912"/>
          </a:xfrm>
          <a:prstGeom prst="bentConnector3">
            <a:avLst>
              <a:gd name="adj1" fmla="val 56134"/>
            </a:avLst>
          </a:prstGeom>
          <a:noFill/>
          <a:ln w="38100">
            <a:solidFill>
              <a:srgbClr val="99CC0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280" name="Rectangle 196"/>
          <p:cNvSpPr>
            <a:spLocks noChangeArrowheads="1"/>
          </p:cNvSpPr>
          <p:nvPr/>
        </p:nvSpPr>
        <p:spPr bwMode="auto">
          <a:xfrm>
            <a:off x="2390776" y="1533525"/>
            <a:ext cx="1114424"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normAutofit fontScale="81388" lnSpcReduction="20000"/>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a:t>Pilares estratégicos</a:t>
            </a:r>
          </a:p>
        </p:txBody>
      </p:sp>
      <p:cxnSp>
        <p:nvCxnSpPr>
          <p:cNvPr id="9281" name="AutoShape 45"/>
          <p:cNvCxnSpPr>
            <a:cxnSpLocks noChangeShapeType="1"/>
            <a:stCxn id="9227" idx="3"/>
          </p:cNvCxnSpPr>
          <p:nvPr/>
        </p:nvCxnSpPr>
        <p:spPr bwMode="auto">
          <a:xfrm>
            <a:off x="3154363" y="5454650"/>
            <a:ext cx="787400" cy="455613"/>
          </a:xfrm>
          <a:prstGeom prst="bentConnector3">
            <a:avLst>
              <a:gd name="adj1" fmla="val 79028"/>
            </a:avLst>
          </a:prstGeom>
          <a:noFill/>
          <a:ln w="6350">
            <a:solidFill>
              <a:srgbClr val="0070C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82" name="AutoShape 45"/>
          <p:cNvCxnSpPr>
            <a:cxnSpLocks noChangeShapeType="1"/>
            <a:stCxn id="9226" idx="3"/>
          </p:cNvCxnSpPr>
          <p:nvPr/>
        </p:nvCxnSpPr>
        <p:spPr bwMode="auto">
          <a:xfrm>
            <a:off x="3144838" y="4787900"/>
            <a:ext cx="796925" cy="1122363"/>
          </a:xfrm>
          <a:prstGeom prst="bentConnector3">
            <a:avLst>
              <a:gd name="adj1" fmla="val 78681"/>
            </a:avLst>
          </a:prstGeom>
          <a:noFill/>
          <a:ln w="6350">
            <a:solidFill>
              <a:srgbClr val="0070C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83" name="AutoShape 45"/>
          <p:cNvCxnSpPr>
            <a:cxnSpLocks noChangeShapeType="1"/>
            <a:stCxn id="9224" idx="3"/>
          </p:cNvCxnSpPr>
          <p:nvPr/>
        </p:nvCxnSpPr>
        <p:spPr bwMode="auto">
          <a:xfrm>
            <a:off x="3144838" y="4140200"/>
            <a:ext cx="796925" cy="1770063"/>
          </a:xfrm>
          <a:prstGeom prst="bentConnector3">
            <a:avLst>
              <a:gd name="adj1" fmla="val 79880"/>
            </a:avLst>
          </a:prstGeom>
          <a:noFill/>
          <a:ln w="6350">
            <a:solidFill>
              <a:srgbClr val="0070C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84" name="AutoShape 45"/>
          <p:cNvCxnSpPr>
            <a:cxnSpLocks noChangeShapeType="1"/>
            <a:stCxn id="9223" idx="3"/>
          </p:cNvCxnSpPr>
          <p:nvPr/>
        </p:nvCxnSpPr>
        <p:spPr bwMode="auto">
          <a:xfrm>
            <a:off x="3135313" y="3492500"/>
            <a:ext cx="806450" cy="2417763"/>
          </a:xfrm>
          <a:prstGeom prst="bentConnector3">
            <a:avLst>
              <a:gd name="adj1" fmla="val 79523"/>
            </a:avLst>
          </a:prstGeom>
          <a:noFill/>
          <a:ln w="6350">
            <a:solidFill>
              <a:srgbClr val="0070C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85" name="AutoShape 45"/>
          <p:cNvCxnSpPr>
            <a:cxnSpLocks noChangeShapeType="1"/>
            <a:stCxn id="9228" idx="3"/>
          </p:cNvCxnSpPr>
          <p:nvPr/>
        </p:nvCxnSpPr>
        <p:spPr bwMode="auto">
          <a:xfrm flipV="1">
            <a:off x="3165475" y="5910263"/>
            <a:ext cx="776288" cy="195262"/>
          </a:xfrm>
          <a:prstGeom prst="bentConnector3">
            <a:avLst>
              <a:gd name="adj1" fmla="val 78208"/>
            </a:avLst>
          </a:prstGeom>
          <a:noFill/>
          <a:ln w="6350">
            <a:solidFill>
              <a:srgbClr val="0070C0"/>
            </a:solidFill>
            <a:miter lim="800000"/>
            <a:headEnd type="stealth" w="lg"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1" name="Rectangle 144"/>
          <p:cNvSpPr>
            <a:spLocks noChangeArrowheads="1"/>
          </p:cNvSpPr>
          <p:nvPr/>
        </p:nvSpPr>
        <p:spPr bwMode="auto">
          <a:xfrm>
            <a:off x="3960813" y="2409825"/>
            <a:ext cx="1016000"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dirty="0" smtClean="0"/>
              <a:t>Social</a:t>
            </a:r>
            <a:endParaRPr lang="en-US" altLang="en-US" dirty="0"/>
          </a:p>
        </p:txBody>
      </p:sp>
      <p:sp>
        <p:nvSpPr>
          <p:cNvPr id="72" name="Rectangle 144"/>
          <p:cNvSpPr>
            <a:spLocks noChangeArrowheads="1"/>
          </p:cNvSpPr>
          <p:nvPr/>
        </p:nvSpPr>
        <p:spPr bwMode="auto">
          <a:xfrm>
            <a:off x="3951288" y="5762625"/>
            <a:ext cx="1016000" cy="52387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50" dirty="0" err="1" smtClean="0"/>
              <a:t>Desarrollo</a:t>
            </a:r>
            <a:r>
              <a:rPr lang="en-US" altLang="en-US" sz="1050" dirty="0" smtClean="0"/>
              <a:t> </a:t>
            </a:r>
            <a:r>
              <a:rPr lang="en-US" altLang="en-US" sz="1050" dirty="0" err="1" smtClean="0"/>
              <a:t>urbano</a:t>
            </a:r>
            <a:r>
              <a:rPr lang="en-US" altLang="en-US" sz="1050" dirty="0" smtClean="0"/>
              <a:t> y territorial </a:t>
            </a:r>
            <a:endParaRPr lang="en-US" altLang="en-US" sz="1050" dirty="0"/>
          </a:p>
        </p:txBody>
      </p:sp>
      <p:sp>
        <p:nvSpPr>
          <p:cNvPr id="73" name="Rectangle 144"/>
          <p:cNvSpPr>
            <a:spLocks noChangeArrowheads="1"/>
          </p:cNvSpPr>
          <p:nvPr/>
        </p:nvSpPr>
        <p:spPr bwMode="auto">
          <a:xfrm>
            <a:off x="3932238" y="4076700"/>
            <a:ext cx="1016000"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100" dirty="0" err="1" smtClean="0"/>
              <a:t>Producción</a:t>
            </a:r>
            <a:endParaRPr lang="en-US" alt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5535"/>
          </a:bodyPr>
          <a:lstStyle/>
          <a:p>
            <a:r>
              <a:rPr lang="en-US" altLang="en-US" dirty="0" smtClean="0"/>
              <a:t>El </a:t>
            </a:r>
            <a:r>
              <a:rPr lang="en-US" altLang="en-US" dirty="0" err="1" smtClean="0"/>
              <a:t>ejemplo</a:t>
            </a:r>
            <a:r>
              <a:rPr lang="en-US" altLang="en-US" dirty="0" smtClean="0"/>
              <a:t> </a:t>
            </a:r>
            <a:r>
              <a:rPr lang="en-US" altLang="en-US" dirty="0" err="1" smtClean="0"/>
              <a:t>siguiente</a:t>
            </a:r>
            <a:r>
              <a:rPr lang="en-US" altLang="en-US" dirty="0" smtClean="0"/>
              <a:t> </a:t>
            </a:r>
            <a:r>
              <a:rPr lang="en-US" altLang="en-US" dirty="0" err="1" smtClean="0"/>
              <a:t>demuestra</a:t>
            </a:r>
            <a:r>
              <a:rPr lang="en-US" altLang="en-US" dirty="0" smtClean="0"/>
              <a:t> el </a:t>
            </a:r>
            <a:r>
              <a:rPr lang="en-US" altLang="en-US" dirty="0" err="1" smtClean="0"/>
              <a:t>flujo</a:t>
            </a:r>
            <a:r>
              <a:rPr lang="en-US" altLang="en-US" dirty="0" smtClean="0"/>
              <a:t> de un </a:t>
            </a:r>
            <a:r>
              <a:rPr lang="en-US" altLang="en-US" dirty="0" err="1" smtClean="0"/>
              <a:t>proyecto</a:t>
            </a:r>
            <a:r>
              <a:rPr lang="en-US" altLang="en-US" dirty="0" smtClean="0"/>
              <a:t> de </a:t>
            </a:r>
            <a:r>
              <a:rPr lang="en-US" altLang="en-US" dirty="0" err="1" smtClean="0"/>
              <a:t>Infraestructura</a:t>
            </a:r>
            <a:r>
              <a:rPr lang="en-US" altLang="en-US" dirty="0" smtClean="0"/>
              <a:t> a los 7 </a:t>
            </a:r>
            <a:r>
              <a:rPr lang="en-US" altLang="en-US" dirty="0" err="1" smtClean="0"/>
              <a:t>pilares</a:t>
            </a:r>
            <a:r>
              <a:rPr lang="en-US" altLang="en-US" dirty="0" smtClean="0"/>
              <a:t> </a:t>
            </a:r>
            <a:r>
              <a:rPr lang="en-US" altLang="en-US" dirty="0" err="1" smtClean="0"/>
              <a:t>estratégicos</a:t>
            </a:r>
            <a:endParaRPr lang="en-US" altLang="en-US" dirty="0" smtClean="0"/>
          </a:p>
        </p:txBody>
      </p:sp>
      <p:sp>
        <p:nvSpPr>
          <p:cNvPr id="12291" name="Slide Number Placeholder 3"/>
          <p:cNvSpPr>
            <a:spLocks noGrp="1"/>
          </p:cNvSpPr>
          <p:nvPr>
            <p:ph type="sldNum" sz="quarter" idx="10"/>
          </p:nvPr>
        </p:nvSpPr>
        <p:spPr>
          <a:noFill/>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fld id="{1C679330-97B7-4D6C-835C-A8CF06E4F27B}" type="slidenum">
              <a:rPr lang="en-US" altLang="en-US" sz="800" b="0" smtClean="0"/>
              <a:pPr/>
              <a:t>13</a:t>
            </a:fld>
            <a:endParaRPr lang="en-US" altLang="en-US" sz="800" b="0" smtClean="0"/>
          </a:p>
        </p:txBody>
      </p:sp>
      <p:sp>
        <p:nvSpPr>
          <p:cNvPr id="12292" name="Footer Placeholder 4"/>
          <p:cNvSpPr>
            <a:spLocks noGrp="1"/>
          </p:cNvSpPr>
          <p:nvPr>
            <p:ph type="ftr" sz="quarter" idx="11"/>
          </p:nvPr>
        </p:nvSpPr>
        <p:spPr>
          <a:noFill/>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algn="ctr" eaLnBrk="0" fontAlgn="base" hangingPunct="0">
              <a:spcBef>
                <a:spcPct val="0"/>
              </a:spcBef>
              <a:spcAft>
                <a:spcPct val="0"/>
              </a:spcAft>
              <a:defRPr sz="1200" b="1">
                <a:solidFill>
                  <a:schemeClr val="tx1"/>
                </a:solidFill>
                <a:latin typeface="Arial" charset="0"/>
                <a:cs typeface="Arial" charset="0"/>
              </a:defRPr>
            </a:lvl6pPr>
            <a:lvl7pPr marL="2971800" indent="-228600" algn="ctr" eaLnBrk="0" fontAlgn="base" hangingPunct="0">
              <a:spcBef>
                <a:spcPct val="0"/>
              </a:spcBef>
              <a:spcAft>
                <a:spcPct val="0"/>
              </a:spcAft>
              <a:defRPr sz="1200" b="1">
                <a:solidFill>
                  <a:schemeClr val="tx1"/>
                </a:solidFill>
                <a:latin typeface="Arial" charset="0"/>
                <a:cs typeface="Arial" charset="0"/>
              </a:defRPr>
            </a:lvl7pPr>
            <a:lvl8pPr marL="3429000" indent="-228600" algn="ctr" eaLnBrk="0" fontAlgn="base" hangingPunct="0">
              <a:spcBef>
                <a:spcPct val="0"/>
              </a:spcBef>
              <a:spcAft>
                <a:spcPct val="0"/>
              </a:spcAft>
              <a:defRPr sz="1200" b="1">
                <a:solidFill>
                  <a:schemeClr val="tx1"/>
                </a:solidFill>
                <a:latin typeface="Arial" charset="0"/>
                <a:cs typeface="Arial" charset="0"/>
              </a:defRPr>
            </a:lvl8pPr>
            <a:lvl9pPr marL="3886200" indent="-228600" algn="ctr" eaLnBrk="0" fontAlgn="base" hangingPunct="0">
              <a:spcBef>
                <a:spcPct val="0"/>
              </a:spcBef>
              <a:spcAft>
                <a:spcPct val="0"/>
              </a:spcAft>
              <a:defRPr sz="1200" b="1">
                <a:solidFill>
                  <a:schemeClr val="tx1"/>
                </a:solidFill>
                <a:latin typeface="Arial" charset="0"/>
                <a:cs typeface="Arial" charset="0"/>
              </a:defRPr>
            </a:lvl9pPr>
          </a:lstStyle>
          <a:p>
            <a:r>
              <a:rPr lang="en-US" altLang="en-US" sz="800" b="0" smtClean="0"/>
              <a:t>IBM y Fundación Salta confidencial</a:t>
            </a:r>
          </a:p>
        </p:txBody>
      </p:sp>
      <p:pic>
        <p:nvPicPr>
          <p:cNvPr id="1229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7038" y="2005013"/>
            <a:ext cx="561975" cy="552450"/>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12294"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6563" y="2662238"/>
            <a:ext cx="561975" cy="533400"/>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12295"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6563" y="3305175"/>
            <a:ext cx="561975" cy="542925"/>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12296"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36563" y="3971925"/>
            <a:ext cx="571500" cy="542925"/>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12297"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31800" y="4621213"/>
            <a:ext cx="581025" cy="542925"/>
          </a:xfrm>
          <a:prstGeom prst="rect">
            <a:avLst/>
          </a:prstGeom>
          <a:noFill/>
          <a:ln>
            <a:noFill/>
          </a:ln>
          <a:effectLst>
            <a:outerShdw dist="35921" dir="2700000" algn="ctr" rotWithShape="0">
              <a:srgbClr val="D9D9D9"/>
            </a:outerShdw>
          </a:effectLst>
          <a:extLst>
            <a:ext uri="{909E8E84-426E-40DD-AFC4-6F175D3DCCD1}">
              <a14:hiddenFill xmlns="" xmlns:a14="http://schemas.microsoft.com/office/drawing/2010/main">
                <a:solidFill>
                  <a:srgbClr val="D9D9D9"/>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12299" name="Rectangle 24"/>
          <p:cNvSpPr>
            <a:spLocks noChangeArrowheads="1"/>
          </p:cNvSpPr>
          <p:nvPr/>
        </p:nvSpPr>
        <p:spPr bwMode="auto">
          <a:xfrm>
            <a:off x="1376363" y="1476375"/>
            <a:ext cx="1016000"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dirty="0" err="1"/>
              <a:t>Área</a:t>
            </a:r>
            <a:endParaRPr lang="en-US" altLang="en-US" dirty="0"/>
          </a:p>
        </p:txBody>
      </p:sp>
      <p:sp>
        <p:nvSpPr>
          <p:cNvPr id="12300" name="Rectangle 35"/>
          <p:cNvSpPr>
            <a:spLocks noChangeArrowheads="1"/>
          </p:cNvSpPr>
          <p:nvPr/>
        </p:nvSpPr>
        <p:spPr bwMode="auto">
          <a:xfrm>
            <a:off x="2724150" y="3443288"/>
            <a:ext cx="1014413" cy="271462"/>
          </a:xfrm>
          <a:prstGeom prst="rect">
            <a:avLst/>
          </a:prstGeom>
          <a:solidFill>
            <a:srgbClr val="0070C0"/>
          </a:solidFill>
          <a:ln w="9525" algn="ctr">
            <a:solidFill>
              <a:schemeClr val="tx1"/>
            </a:solidFill>
            <a:round/>
            <a:headEnd/>
            <a:tailEnd/>
          </a:ln>
          <a:effectLst>
            <a:outerShdw dist="35921" dir="2700000" algn="ctr" rotWithShape="0">
              <a:srgbClr val="D9D9D9"/>
            </a:outerShdw>
          </a:effectLst>
        </p:spPr>
        <p:txBody>
          <a:bodyPr anchor="ctr">
            <a:normAutofit fontScale="87954"/>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00">
                <a:solidFill>
                  <a:schemeClr val="bg1"/>
                </a:solidFill>
              </a:rPr>
              <a:t>Infraestructura</a:t>
            </a:r>
          </a:p>
        </p:txBody>
      </p:sp>
      <p:cxnSp>
        <p:nvCxnSpPr>
          <p:cNvPr id="12301" name="AutoShape 45"/>
          <p:cNvCxnSpPr>
            <a:cxnSpLocks noChangeShapeType="1"/>
            <a:stCxn id="12293" idx="3"/>
          </p:cNvCxnSpPr>
          <p:nvPr/>
        </p:nvCxnSpPr>
        <p:spPr bwMode="auto">
          <a:xfrm>
            <a:off x="989013" y="2281238"/>
            <a:ext cx="387350" cy="1295400"/>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02" name="AutoShape 45"/>
          <p:cNvCxnSpPr>
            <a:cxnSpLocks noChangeShapeType="1"/>
            <a:stCxn id="12294" idx="3"/>
          </p:cNvCxnSpPr>
          <p:nvPr/>
        </p:nvCxnSpPr>
        <p:spPr bwMode="auto">
          <a:xfrm>
            <a:off x="998538" y="2928938"/>
            <a:ext cx="377825" cy="647700"/>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03" name="AutoShape 45"/>
          <p:cNvCxnSpPr>
            <a:cxnSpLocks noChangeShapeType="1"/>
            <a:stCxn id="12295" idx="3"/>
          </p:cNvCxnSpPr>
          <p:nvPr/>
        </p:nvCxnSpPr>
        <p:spPr bwMode="auto">
          <a:xfrm flipV="1">
            <a:off x="998538" y="3576638"/>
            <a:ext cx="377825" cy="0"/>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04" name="AutoShape 45"/>
          <p:cNvCxnSpPr>
            <a:cxnSpLocks noChangeShapeType="1"/>
            <a:stCxn id="12296" idx="3"/>
          </p:cNvCxnSpPr>
          <p:nvPr/>
        </p:nvCxnSpPr>
        <p:spPr bwMode="auto">
          <a:xfrm flipV="1">
            <a:off x="1008063" y="3576638"/>
            <a:ext cx="368300" cy="666750"/>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05" name="AutoShape 45"/>
          <p:cNvCxnSpPr>
            <a:cxnSpLocks noChangeShapeType="1"/>
            <a:stCxn id="12297" idx="3"/>
          </p:cNvCxnSpPr>
          <p:nvPr/>
        </p:nvCxnSpPr>
        <p:spPr bwMode="auto">
          <a:xfrm flipV="1">
            <a:off x="1012825" y="3576638"/>
            <a:ext cx="363538" cy="1316037"/>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06" name="AutoShape 45"/>
          <p:cNvCxnSpPr>
            <a:cxnSpLocks noChangeShapeType="1"/>
            <a:endCxn id="12300" idx="1"/>
          </p:cNvCxnSpPr>
          <p:nvPr/>
        </p:nvCxnSpPr>
        <p:spPr bwMode="auto">
          <a:xfrm>
            <a:off x="2392363" y="3576638"/>
            <a:ext cx="331787" cy="1587"/>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307" name="Rectangle 63"/>
          <p:cNvSpPr>
            <a:spLocks noChangeArrowheads="1"/>
          </p:cNvSpPr>
          <p:nvPr/>
        </p:nvSpPr>
        <p:spPr bwMode="auto">
          <a:xfrm>
            <a:off x="2724150" y="1476375"/>
            <a:ext cx="1014413"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a:t>Sector</a:t>
            </a:r>
          </a:p>
        </p:txBody>
      </p:sp>
      <p:sp>
        <p:nvSpPr>
          <p:cNvPr id="12308" name="Rectangle 69"/>
          <p:cNvSpPr>
            <a:spLocks noChangeArrowheads="1"/>
          </p:cNvSpPr>
          <p:nvPr/>
        </p:nvSpPr>
        <p:spPr bwMode="auto">
          <a:xfrm>
            <a:off x="4365625" y="1471613"/>
            <a:ext cx="1016000"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a:t>Objetivos</a:t>
            </a:r>
          </a:p>
        </p:txBody>
      </p:sp>
      <p:sp>
        <p:nvSpPr>
          <p:cNvPr id="12309" name="Rectangle 70"/>
          <p:cNvSpPr>
            <a:spLocks noChangeArrowheads="1"/>
          </p:cNvSpPr>
          <p:nvPr/>
        </p:nvSpPr>
        <p:spPr bwMode="auto">
          <a:xfrm>
            <a:off x="5959475" y="1462088"/>
            <a:ext cx="1016000" cy="350837"/>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normAutofit fontScale="93333"/>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a:t>Acciones</a:t>
            </a:r>
          </a:p>
        </p:txBody>
      </p:sp>
      <p:sp>
        <p:nvSpPr>
          <p:cNvPr id="79" name="Rectangle 78"/>
          <p:cNvSpPr/>
          <p:nvPr/>
        </p:nvSpPr>
        <p:spPr bwMode="auto">
          <a:xfrm>
            <a:off x="4286250" y="2557463"/>
            <a:ext cx="1174750" cy="34607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tabLst>
                <a:tab pos="461963" algn="l"/>
              </a:tabLst>
              <a:defRPr/>
            </a:pPr>
            <a:r>
              <a:rPr lang="en-US" sz="1000" b="0" dirty="0"/>
              <a:t>Red viaria</a:t>
            </a:r>
          </a:p>
        </p:txBody>
      </p:sp>
      <p:sp>
        <p:nvSpPr>
          <p:cNvPr id="80" name="Rectangle 79"/>
          <p:cNvSpPr/>
          <p:nvPr/>
        </p:nvSpPr>
        <p:spPr bwMode="auto">
          <a:xfrm>
            <a:off x="4286250" y="3002759"/>
            <a:ext cx="1174750" cy="34607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tabLst>
                <a:tab pos="461963" algn="l"/>
              </a:tabLst>
              <a:defRPr/>
            </a:pPr>
            <a:r>
              <a:rPr lang="en-US" sz="1000" b="0" dirty="0"/>
              <a:t>Normas</a:t>
            </a:r>
          </a:p>
        </p:txBody>
      </p:sp>
      <p:sp>
        <p:nvSpPr>
          <p:cNvPr id="81" name="Rectangle 80"/>
          <p:cNvSpPr/>
          <p:nvPr/>
        </p:nvSpPr>
        <p:spPr bwMode="auto">
          <a:xfrm>
            <a:off x="4286250" y="3440112"/>
            <a:ext cx="1174750" cy="34607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tabLst>
                <a:tab pos="461963" algn="l"/>
              </a:tabLst>
              <a:defRPr/>
            </a:pPr>
            <a:r>
              <a:rPr lang="en-US" sz="1000" b="0" dirty="0"/>
              <a:t>Red </a:t>
            </a:r>
            <a:r>
              <a:rPr lang="en-US" sz="1000" b="0" dirty="0" smtClean="0"/>
              <a:t>de </a:t>
            </a:r>
            <a:r>
              <a:rPr lang="en-US" sz="1000" b="0" dirty="0"/>
              <a:t>tren</a:t>
            </a:r>
          </a:p>
        </p:txBody>
      </p:sp>
      <p:sp>
        <p:nvSpPr>
          <p:cNvPr id="82" name="Rectangle 81"/>
          <p:cNvSpPr/>
          <p:nvPr/>
        </p:nvSpPr>
        <p:spPr bwMode="auto">
          <a:xfrm>
            <a:off x="4286250" y="3856830"/>
            <a:ext cx="1174750" cy="34607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normAutofit fontScale="98333"/>
          </a:bodyPr>
          <a:lstStyle/>
          <a:p>
            <a:pPr>
              <a:tabLst>
                <a:tab pos="461963" algn="l"/>
              </a:tabLst>
              <a:defRPr/>
            </a:pPr>
            <a:r>
              <a:rPr lang="en-US" sz="1000" b="0" dirty="0"/>
              <a:t>Aeropuertos</a:t>
            </a:r>
          </a:p>
        </p:txBody>
      </p:sp>
      <p:sp>
        <p:nvSpPr>
          <p:cNvPr id="83" name="Rectangle 82"/>
          <p:cNvSpPr/>
          <p:nvPr/>
        </p:nvSpPr>
        <p:spPr bwMode="auto">
          <a:xfrm>
            <a:off x="4286250" y="4283869"/>
            <a:ext cx="1174750" cy="346075"/>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tabLst>
                <a:tab pos="461963" algn="l"/>
              </a:tabLst>
              <a:defRPr/>
            </a:pPr>
            <a:r>
              <a:rPr lang="en-US" sz="1000" b="0" dirty="0"/>
              <a:t>Conexión entre caminos</a:t>
            </a:r>
          </a:p>
        </p:txBody>
      </p:sp>
      <p:cxnSp>
        <p:nvCxnSpPr>
          <p:cNvPr id="12315" name="AutoShape 45"/>
          <p:cNvCxnSpPr>
            <a:cxnSpLocks noChangeShapeType="1"/>
            <a:stCxn id="12300" idx="3"/>
            <a:endCxn id="80" idx="1"/>
          </p:cNvCxnSpPr>
          <p:nvPr/>
        </p:nvCxnSpPr>
        <p:spPr bwMode="auto">
          <a:xfrm flipV="1">
            <a:off x="3738563" y="3175796"/>
            <a:ext cx="547687" cy="403223"/>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16" name="AutoShape 45"/>
          <p:cNvCxnSpPr>
            <a:cxnSpLocks noChangeShapeType="1"/>
            <a:stCxn id="12300" idx="3"/>
            <a:endCxn id="81" idx="1"/>
          </p:cNvCxnSpPr>
          <p:nvPr/>
        </p:nvCxnSpPr>
        <p:spPr bwMode="auto">
          <a:xfrm>
            <a:off x="3738563" y="3579019"/>
            <a:ext cx="547687" cy="34130"/>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17" name="AutoShape 45"/>
          <p:cNvCxnSpPr>
            <a:cxnSpLocks noChangeShapeType="1"/>
            <a:stCxn id="12300" idx="3"/>
            <a:endCxn id="79" idx="1"/>
          </p:cNvCxnSpPr>
          <p:nvPr/>
        </p:nvCxnSpPr>
        <p:spPr bwMode="auto">
          <a:xfrm flipV="1">
            <a:off x="3738563" y="2730500"/>
            <a:ext cx="547687" cy="848519"/>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18" name="AutoShape 45"/>
          <p:cNvCxnSpPr>
            <a:cxnSpLocks noChangeShapeType="1"/>
            <a:stCxn id="12300" idx="3"/>
            <a:endCxn id="83" idx="1"/>
          </p:cNvCxnSpPr>
          <p:nvPr/>
        </p:nvCxnSpPr>
        <p:spPr bwMode="auto">
          <a:xfrm>
            <a:off x="3738563" y="3579019"/>
            <a:ext cx="547687" cy="877888"/>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319" name="AutoShape 45"/>
          <p:cNvCxnSpPr>
            <a:cxnSpLocks noChangeShapeType="1"/>
            <a:stCxn id="12300" idx="3"/>
            <a:endCxn id="82" idx="1"/>
          </p:cNvCxnSpPr>
          <p:nvPr/>
        </p:nvCxnSpPr>
        <p:spPr bwMode="auto">
          <a:xfrm>
            <a:off x="3738563" y="3579019"/>
            <a:ext cx="547687" cy="450848"/>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320" name="Rectangle 193"/>
          <p:cNvSpPr>
            <a:spLocks noChangeArrowheads="1"/>
          </p:cNvSpPr>
          <p:nvPr/>
        </p:nvSpPr>
        <p:spPr bwMode="auto">
          <a:xfrm>
            <a:off x="300037" y="1476375"/>
            <a:ext cx="985837" cy="3524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normAutofit fontScale="81388" lnSpcReduction="20000"/>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a:t>Pilares estratégicos</a:t>
            </a:r>
          </a:p>
        </p:txBody>
      </p:sp>
      <p:sp>
        <p:nvSpPr>
          <p:cNvPr id="246" name="Rectangle 245"/>
          <p:cNvSpPr/>
          <p:nvPr/>
        </p:nvSpPr>
        <p:spPr bwMode="auto">
          <a:xfrm>
            <a:off x="5959475" y="2336800"/>
            <a:ext cx="1016000" cy="44291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nchor="ctr">
            <a:normAutofit fontScale="96000"/>
          </a:bodyPr>
          <a:lstStyle/>
          <a:p>
            <a:pPr>
              <a:tabLst>
                <a:tab pos="461963" algn="l"/>
              </a:tabLst>
              <a:defRPr/>
            </a:pPr>
            <a:r>
              <a:rPr lang="en-US" sz="1000" b="0" dirty="0" smtClean="0"/>
              <a:t>Rutas provinciales</a:t>
            </a:r>
            <a:endParaRPr lang="en-US" sz="1000" b="0" dirty="0"/>
          </a:p>
        </p:txBody>
      </p:sp>
      <p:sp>
        <p:nvSpPr>
          <p:cNvPr id="12322" name="Rectangle 260"/>
          <p:cNvSpPr>
            <a:spLocks noChangeArrowheads="1"/>
          </p:cNvSpPr>
          <p:nvPr/>
        </p:nvSpPr>
        <p:spPr bwMode="auto">
          <a:xfrm>
            <a:off x="7540625" y="1446213"/>
            <a:ext cx="1016000" cy="350837"/>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normAutofit fontScale="93750"/>
          </a:bodyP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a:t>Proyectos</a:t>
            </a:r>
          </a:p>
        </p:txBody>
      </p:sp>
      <p:cxnSp>
        <p:nvCxnSpPr>
          <p:cNvPr id="12325" name="Straight Arrow Connector 44"/>
          <p:cNvCxnSpPr>
            <a:cxnSpLocks noChangeShapeType="1"/>
            <a:stCxn id="94" idx="1"/>
            <a:endCxn id="246" idx="3"/>
          </p:cNvCxnSpPr>
          <p:nvPr/>
        </p:nvCxnSpPr>
        <p:spPr bwMode="auto">
          <a:xfrm flipH="1" flipV="1">
            <a:off x="6975475" y="2558257"/>
            <a:ext cx="565150" cy="1190"/>
          </a:xfrm>
          <a:prstGeom prst="straightConnector1">
            <a:avLst/>
          </a:prstGeom>
          <a:noFill/>
          <a:ln w="9525" algn="ctr">
            <a:solidFill>
              <a:schemeClr val="tx1"/>
            </a:solidFill>
            <a:round/>
            <a:headEnd/>
            <a:tailEnd type="arrow" w="med" len="med"/>
          </a:ln>
          <a:effectLst>
            <a:outerShdw dist="35921" dir="2700000" algn="ctr" rotWithShape="0">
              <a:srgbClr val="D9D9D9"/>
            </a:outerShdw>
          </a:effectLst>
        </p:spPr>
      </p:cxnSp>
      <p:sp>
        <p:nvSpPr>
          <p:cNvPr id="45" name="Rectangle 44"/>
          <p:cNvSpPr/>
          <p:nvPr/>
        </p:nvSpPr>
        <p:spPr bwMode="auto">
          <a:xfrm>
            <a:off x="5959475" y="2915444"/>
            <a:ext cx="1016000" cy="44291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nchor="ctr">
            <a:normAutofit fontScale="95652"/>
          </a:bodyPr>
          <a:lstStyle/>
          <a:p>
            <a:pPr>
              <a:tabLst>
                <a:tab pos="461963" algn="l"/>
              </a:tabLst>
              <a:defRPr/>
            </a:pPr>
            <a:r>
              <a:rPr lang="en-US" sz="1000" b="0" dirty="0" smtClean="0"/>
              <a:t>Rutas nacionales</a:t>
            </a:r>
            <a:endParaRPr lang="en-US" sz="1000" b="0" dirty="0"/>
          </a:p>
        </p:txBody>
      </p:sp>
      <p:cxnSp>
        <p:nvCxnSpPr>
          <p:cNvPr id="46" name="AutoShape 45"/>
          <p:cNvCxnSpPr>
            <a:cxnSpLocks noChangeShapeType="1"/>
            <a:stCxn id="79" idx="3"/>
            <a:endCxn id="246" idx="1"/>
          </p:cNvCxnSpPr>
          <p:nvPr/>
        </p:nvCxnSpPr>
        <p:spPr bwMode="auto">
          <a:xfrm flipV="1">
            <a:off x="5461000" y="2558257"/>
            <a:ext cx="498475" cy="172243"/>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AutoShape 45"/>
          <p:cNvCxnSpPr>
            <a:cxnSpLocks noChangeShapeType="1"/>
            <a:stCxn id="79" idx="3"/>
            <a:endCxn id="45" idx="1"/>
          </p:cNvCxnSpPr>
          <p:nvPr/>
        </p:nvCxnSpPr>
        <p:spPr bwMode="auto">
          <a:xfrm>
            <a:off x="5461000" y="2730500"/>
            <a:ext cx="498475" cy="406401"/>
          </a:xfrm>
          <a:prstGeom prst="bentConnector3">
            <a:avLst>
              <a:gd name="adj1" fmla="val 50000"/>
            </a:avLst>
          </a:prstGeom>
          <a:noFill/>
          <a:ln w="6350">
            <a:solidFill>
              <a:schemeClr val="tx1"/>
            </a:solidFill>
            <a:miter lim="800000"/>
            <a:headEnd type="stealth"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4" name="Rectangle 93"/>
          <p:cNvSpPr/>
          <p:nvPr/>
        </p:nvSpPr>
        <p:spPr bwMode="auto">
          <a:xfrm>
            <a:off x="7540625" y="2337990"/>
            <a:ext cx="1016000" cy="442913"/>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nchor="ctr"/>
          <a:lstStyle/>
          <a:p>
            <a:pPr>
              <a:tabLst>
                <a:tab pos="461963" algn="l"/>
              </a:tabLst>
            </a:pPr>
            <a:r>
              <a:rPr lang="en-US" sz="1000" b="0" dirty="0"/>
              <a:t>Pavimento de Ruta 54</a:t>
            </a:r>
          </a:p>
        </p:txBody>
      </p:sp>
      <p:sp>
        <p:nvSpPr>
          <p:cNvPr id="40" name="Rectangle 24"/>
          <p:cNvSpPr>
            <a:spLocks noChangeArrowheads="1"/>
          </p:cNvSpPr>
          <p:nvPr/>
        </p:nvSpPr>
        <p:spPr bwMode="auto">
          <a:xfrm>
            <a:off x="1404938" y="3438525"/>
            <a:ext cx="1016000" cy="466725"/>
          </a:xfrm>
          <a:prstGeom prst="rect">
            <a:avLst/>
          </a:prstGeom>
          <a:solidFill>
            <a:srgbClr val="FFC000"/>
          </a:solidFill>
          <a:ln w="9525" algn="ctr">
            <a:solidFill>
              <a:schemeClr val="tx1"/>
            </a:solidFill>
            <a:round/>
            <a:headEnd/>
            <a:tailEnd/>
          </a:ln>
          <a:effectLst>
            <a:outerShdw dist="35921" dir="2700000" algn="ctr" rotWithShape="0">
              <a:srgbClr val="D9D9D9"/>
            </a:outerShdw>
          </a:effectLst>
        </p:spPr>
        <p:txBody>
          <a:bodyPr anchor="ctr"/>
          <a:lstStyle>
            <a:lvl1pPr>
              <a:tabLst>
                <a:tab pos="461963" algn="l"/>
              </a:tabLst>
              <a:defRPr sz="1200" b="1">
                <a:solidFill>
                  <a:schemeClr val="tx1"/>
                </a:solidFill>
                <a:latin typeface="Arial" charset="0"/>
                <a:cs typeface="Arial" charset="0"/>
              </a:defRPr>
            </a:lvl1pPr>
            <a:lvl2pPr marL="742950" indent="-285750">
              <a:tabLst>
                <a:tab pos="461963" algn="l"/>
              </a:tabLst>
              <a:defRPr sz="1200" b="1">
                <a:solidFill>
                  <a:schemeClr val="tx1"/>
                </a:solidFill>
                <a:latin typeface="Arial" charset="0"/>
                <a:cs typeface="Arial" charset="0"/>
              </a:defRPr>
            </a:lvl2pPr>
            <a:lvl3pPr marL="1143000" indent="-228600">
              <a:tabLst>
                <a:tab pos="461963" algn="l"/>
              </a:tabLst>
              <a:defRPr sz="1200" b="1">
                <a:solidFill>
                  <a:schemeClr val="tx1"/>
                </a:solidFill>
                <a:latin typeface="Arial" charset="0"/>
                <a:cs typeface="Arial" charset="0"/>
              </a:defRPr>
            </a:lvl3pPr>
            <a:lvl4pPr marL="1600200" indent="-228600">
              <a:tabLst>
                <a:tab pos="461963" algn="l"/>
              </a:tabLst>
              <a:defRPr sz="1200" b="1">
                <a:solidFill>
                  <a:schemeClr val="tx1"/>
                </a:solidFill>
                <a:latin typeface="Arial" charset="0"/>
                <a:cs typeface="Arial" charset="0"/>
              </a:defRPr>
            </a:lvl4pPr>
            <a:lvl5pPr marL="2057400" indent="-228600">
              <a:tabLst>
                <a:tab pos="461963" algn="l"/>
              </a:tabLst>
              <a:defRPr sz="1200" b="1">
                <a:solidFill>
                  <a:schemeClr val="tx1"/>
                </a:solidFill>
                <a:latin typeface="Arial" charset="0"/>
                <a:cs typeface="Arial" charset="0"/>
              </a:defRPr>
            </a:lvl5pPr>
            <a:lvl6pPr marL="25146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6pPr>
            <a:lvl7pPr marL="29718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7pPr>
            <a:lvl8pPr marL="34290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8pPr>
            <a:lvl9pPr marL="3886200" indent="-228600" algn="ctr" eaLnBrk="0" fontAlgn="base" hangingPunct="0">
              <a:spcBef>
                <a:spcPct val="0"/>
              </a:spcBef>
              <a:spcAft>
                <a:spcPct val="0"/>
              </a:spcAft>
              <a:tabLst>
                <a:tab pos="461963" algn="l"/>
              </a:tabLst>
              <a:defRPr sz="1200" b="1">
                <a:solidFill>
                  <a:schemeClr val="tx1"/>
                </a:solidFill>
                <a:latin typeface="Arial" charset="0"/>
                <a:cs typeface="Arial" charset="0"/>
              </a:defRPr>
            </a:lvl9pPr>
          </a:lstStyle>
          <a:p>
            <a:r>
              <a:rPr lang="en-US" altLang="en-US" sz="1050" dirty="0" err="1" smtClean="0"/>
              <a:t>Desarrollo</a:t>
            </a:r>
            <a:r>
              <a:rPr lang="en-US" altLang="en-US" sz="1050" dirty="0" smtClean="0"/>
              <a:t> </a:t>
            </a:r>
            <a:r>
              <a:rPr lang="en-US" altLang="en-US" sz="1050" dirty="0" err="1" smtClean="0"/>
              <a:t>Urbano</a:t>
            </a:r>
            <a:r>
              <a:rPr lang="en-US" altLang="en-US" sz="1050" dirty="0" smtClean="0"/>
              <a:t> territorial</a:t>
            </a:r>
            <a:endParaRPr lang="en-US" altLang="en-US" sz="10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714500" y="3571875"/>
            <a:ext cx="6643688" cy="1571625"/>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C00000"/>
              </a:solidFill>
            </a:endParaRPr>
          </a:p>
        </p:txBody>
      </p:sp>
      <p:sp>
        <p:nvSpPr>
          <p:cNvPr id="31746" name="Rectangle 17"/>
          <p:cNvSpPr>
            <a:spLocks noChangeArrowheads="1"/>
          </p:cNvSpPr>
          <p:nvPr/>
        </p:nvSpPr>
        <p:spPr bwMode="auto">
          <a:xfrm>
            <a:off x="2428875" y="2071688"/>
            <a:ext cx="6643688" cy="1497012"/>
          </a:xfrm>
          <a:prstGeom prst="rect">
            <a:avLst/>
          </a:prstGeom>
          <a:noFill/>
          <a:ln w="9525">
            <a:noFill/>
            <a:miter lim="800000"/>
            <a:headEnd/>
            <a:tailEnd/>
          </a:ln>
        </p:spPr>
        <p:txBody>
          <a:bodyPr>
            <a:spAutoFit/>
          </a:bodyPr>
          <a:lstStyle/>
          <a:p>
            <a:pPr algn="just" eaLnBrk="0" hangingPunct="0">
              <a:lnSpc>
                <a:spcPct val="150000"/>
              </a:lnSpc>
            </a:pPr>
            <a:r>
              <a:rPr lang="es-AR" sz="2100" b="1">
                <a:latin typeface="Calibri" pitchFamily="34" charset="0"/>
              </a:rPr>
              <a:t>…la ciencia no es más que el refinamiento del pensamiento cotidiano…</a:t>
            </a:r>
          </a:p>
          <a:p>
            <a:pPr algn="just" eaLnBrk="0" hangingPunct="0">
              <a:lnSpc>
                <a:spcPct val="150000"/>
              </a:lnSpc>
            </a:pPr>
            <a:endParaRPr lang="es-AR" sz="2100" b="1">
              <a:latin typeface="Calibri" pitchFamily="34" charset="0"/>
            </a:endParaRPr>
          </a:p>
        </p:txBody>
      </p:sp>
      <p:sp>
        <p:nvSpPr>
          <p:cNvPr id="11" name="Rectangle 10"/>
          <p:cNvSpPr/>
          <p:nvPr/>
        </p:nvSpPr>
        <p:spPr>
          <a:xfrm>
            <a:off x="2643188" y="857250"/>
            <a:ext cx="2570162" cy="554038"/>
          </a:xfrm>
          <a:prstGeom prst="rect">
            <a:avLst/>
          </a:prstGeom>
        </p:spPr>
        <p:txBody>
          <a:bodyPr wrap="none">
            <a:spAutoFit/>
          </a:bodyPr>
          <a:lstStyle/>
          <a:p>
            <a:pPr eaLnBrk="0" hangingPunct="0"/>
            <a:r>
              <a:rPr lang="es-AR" sz="3000" b="1">
                <a:solidFill>
                  <a:srgbClr val="C00000"/>
                </a:solidFill>
                <a:effectLst>
                  <a:outerShdw blurRad="38100" dist="38100" dir="2700000" algn="tl">
                    <a:srgbClr val="000000"/>
                  </a:outerShdw>
                </a:effectLst>
                <a:latin typeface="Calibri" pitchFamily="34" charset="0"/>
                <a:cs typeface="Arial" pitchFamily="34" charset="0"/>
              </a:rPr>
              <a:t>Einstein decía: </a:t>
            </a:r>
            <a:endParaRPr lang="en-US" sz="3000" b="1">
              <a:solidFill>
                <a:srgbClr val="C00000"/>
              </a:solidFill>
              <a:effectLst>
                <a:outerShdw blurRad="38100" dist="38100" dir="2700000" algn="tl">
                  <a:srgbClr val="000000"/>
                </a:outerShdw>
              </a:effectLst>
              <a:latin typeface="Calibri" pitchFamily="34" charset="0"/>
              <a:cs typeface="Arial" pitchFamily="34" charset="0"/>
            </a:endParaRPr>
          </a:p>
        </p:txBody>
      </p:sp>
      <p:sp>
        <p:nvSpPr>
          <p:cNvPr id="31748" name="Rectangle 12"/>
          <p:cNvSpPr>
            <a:spLocks noChangeArrowheads="1"/>
          </p:cNvSpPr>
          <p:nvPr/>
        </p:nvSpPr>
        <p:spPr bwMode="auto">
          <a:xfrm>
            <a:off x="2000250" y="3786188"/>
            <a:ext cx="6143625" cy="1438275"/>
          </a:xfrm>
          <a:prstGeom prst="rect">
            <a:avLst/>
          </a:prstGeom>
          <a:noFill/>
          <a:ln w="9525">
            <a:noFill/>
            <a:miter lim="800000"/>
            <a:headEnd/>
            <a:tailEnd/>
          </a:ln>
        </p:spPr>
        <p:txBody>
          <a:bodyPr>
            <a:spAutoFit/>
          </a:bodyPr>
          <a:lstStyle/>
          <a:p>
            <a:pPr algn="ctr" eaLnBrk="0" hangingPunct="0">
              <a:lnSpc>
                <a:spcPct val="150000"/>
              </a:lnSpc>
            </a:pPr>
            <a:r>
              <a:rPr lang="es-AR" sz="2000">
                <a:latin typeface="Segoe Script" pitchFamily="34" charset="0"/>
              </a:rPr>
              <a:t>…la planificación no es nada más que una forma de sistematización del sentido común… </a:t>
            </a:r>
            <a:endParaRPr lang="en-US" sz="2000">
              <a:latin typeface="Segoe Script" pitchFamily="34" charset="0"/>
            </a:endParaRPr>
          </a:p>
        </p:txBody>
      </p:sp>
      <p:pic>
        <p:nvPicPr>
          <p:cNvPr id="19" name="Picture 18" descr="einstein.jpg"/>
          <p:cNvPicPr>
            <a:picLocks noChangeAspect="1"/>
          </p:cNvPicPr>
          <p:nvPr/>
        </p:nvPicPr>
        <p:blipFill>
          <a:blip r:embed="rId2" cstate="print"/>
          <a:stretch>
            <a:fillRect/>
          </a:stretch>
        </p:blipFill>
        <p:spPr>
          <a:xfrm>
            <a:off x="0" y="0"/>
            <a:ext cx="2735371" cy="3676660"/>
          </a:xfrm>
          <a:prstGeom prst="rect">
            <a:avLst/>
          </a:prstGeom>
          <a:ln>
            <a:noFill/>
          </a:ln>
          <a:effectLst>
            <a:softEdge rad="317500"/>
          </a:effectLst>
        </p:spPr>
      </p:pic>
      <p:pic>
        <p:nvPicPr>
          <p:cNvPr id="12" name="Picture 3" descr="D:\Usuario\Desktop\funsacionsalta.jpg"/>
          <p:cNvPicPr>
            <a:picLocks noChangeAspect="1" noChangeArrowheads="1"/>
          </p:cNvPicPr>
          <p:nvPr/>
        </p:nvPicPr>
        <p:blipFill>
          <a:blip r:embed="rId3"/>
          <a:srcRect/>
          <a:stretch>
            <a:fillRect/>
          </a:stretch>
        </p:blipFill>
        <p:spPr bwMode="auto">
          <a:xfrm>
            <a:off x="7999113" y="0"/>
            <a:ext cx="1216357" cy="900104"/>
          </a:xfrm>
          <a:prstGeom prst="rect">
            <a:avLst/>
          </a:prstGeom>
          <a:ln>
            <a:noFill/>
          </a:ln>
          <a:effectLst>
            <a:softEdge rad="127000"/>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68 CuadroTexto"/>
          <p:cNvSpPr txBox="1">
            <a:spLocks noChangeArrowheads="1"/>
          </p:cNvSpPr>
          <p:nvPr/>
        </p:nvSpPr>
        <p:spPr bwMode="auto">
          <a:xfrm flipH="1">
            <a:off x="1403350" y="4656138"/>
            <a:ext cx="6769100" cy="630237"/>
          </a:xfrm>
          <a:prstGeom prst="rect">
            <a:avLst/>
          </a:prstGeom>
          <a:noFill/>
          <a:ln w="9525">
            <a:noFill/>
            <a:miter lim="800000"/>
            <a:headEnd/>
            <a:tailEnd/>
          </a:ln>
        </p:spPr>
        <p:txBody>
          <a:bodyPr>
            <a:spAutoFit/>
          </a:bodyPr>
          <a:lstStyle/>
          <a:p>
            <a:pPr algn="ctr" eaLnBrk="0" hangingPunct="0"/>
            <a:r>
              <a:rPr lang="es-AR" sz="3500" b="1">
                <a:latin typeface="Calibri" pitchFamily="34" charset="0"/>
              </a:rPr>
              <a:t>www.pdes2030.com.ar</a:t>
            </a:r>
          </a:p>
        </p:txBody>
      </p:sp>
      <p:pic>
        <p:nvPicPr>
          <p:cNvPr id="46082" name="Picture 2" descr="http://lsambientales.com.ar/wp-content/uploads/2011/10/logo-plan-desarrollo-estrategico-salta1-e1323958899311.jpg"/>
          <p:cNvPicPr>
            <a:picLocks noChangeAspect="1" noChangeArrowheads="1"/>
          </p:cNvPicPr>
          <p:nvPr/>
        </p:nvPicPr>
        <p:blipFill>
          <a:blip r:embed="rId3"/>
          <a:srcRect/>
          <a:stretch>
            <a:fillRect/>
          </a:stretch>
        </p:blipFill>
        <p:spPr bwMode="auto">
          <a:xfrm>
            <a:off x="827583" y="1946931"/>
            <a:ext cx="7376723" cy="3196581"/>
          </a:xfrm>
          <a:prstGeom prst="rect">
            <a:avLst/>
          </a:prstGeom>
          <a:ln>
            <a:noFill/>
          </a:ln>
          <a:effectLst>
            <a:softEdge rad="635000"/>
          </a:effectLst>
        </p:spPr>
      </p:pic>
      <p:pic>
        <p:nvPicPr>
          <p:cNvPr id="5" name="Picture 3" descr="D:\Usuario\Desktop\funsacionsalta.jpg"/>
          <p:cNvPicPr>
            <a:picLocks noChangeAspect="1" noChangeArrowheads="1"/>
          </p:cNvPicPr>
          <p:nvPr/>
        </p:nvPicPr>
        <p:blipFill>
          <a:blip r:embed="rId4"/>
          <a:srcRect/>
          <a:stretch>
            <a:fillRect/>
          </a:stretch>
        </p:blipFill>
        <p:spPr bwMode="auto">
          <a:xfrm>
            <a:off x="7999113" y="0"/>
            <a:ext cx="1216357" cy="900104"/>
          </a:xfrm>
          <a:prstGeom prst="rect">
            <a:avLst/>
          </a:prstGeom>
          <a:ln>
            <a:noFill/>
          </a:ln>
          <a:effectLst>
            <a:softEdge rad="127000"/>
          </a:effectLst>
        </p:spPr>
      </p:pic>
      <p:sp>
        <p:nvSpPr>
          <p:cNvPr id="7" name="6 CuadroTexto"/>
          <p:cNvSpPr txBox="1"/>
          <p:nvPr/>
        </p:nvSpPr>
        <p:spPr>
          <a:xfrm>
            <a:off x="2714625" y="857250"/>
            <a:ext cx="3527425" cy="615950"/>
          </a:xfrm>
          <a:prstGeom prst="rect">
            <a:avLst/>
          </a:prstGeom>
          <a:noFill/>
        </p:spPr>
        <p:txBody>
          <a:bodyPr wrap="none">
            <a:spAutoFit/>
          </a:bodyPr>
          <a:lstStyle/>
          <a:p>
            <a:pPr eaLnBrk="0" hangingPunct="0">
              <a:defRPr/>
            </a:pPr>
            <a:r>
              <a:rPr lang="es-AR" sz="3400" b="1" dirty="0">
                <a:solidFill>
                  <a:srgbClr val="C00000"/>
                </a:solidFill>
                <a:latin typeface="+mj-lt"/>
                <a:ea typeface="ヒラギノ角ゴ Pro W3" charset="-128"/>
              </a:rPr>
              <a:t>MUCHAS GRACIAS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2428868"/>
            <a:ext cx="7858125" cy="2249488"/>
          </a:xfrm>
          <a:prstGeom prst="rect">
            <a:avLst/>
          </a:prstGeom>
          <a:noFill/>
          <a:ln w="9525">
            <a:noFill/>
            <a:miter lim="800000"/>
            <a:headEnd/>
            <a:tailEnd/>
          </a:ln>
          <a:effectLst/>
        </p:spPr>
        <p:txBody>
          <a:bodyPr anchor="ctr">
            <a:spAutoFit/>
          </a:bodyPr>
          <a:lstStyle/>
          <a:p>
            <a:pPr algn="just" eaLnBrk="0" hangingPunct="0">
              <a:lnSpc>
                <a:spcPct val="150000"/>
              </a:lnSpc>
            </a:pPr>
            <a:r>
              <a:rPr lang="es-ES" dirty="0">
                <a:latin typeface="Calibri" pitchFamily="34" charset="0"/>
                <a:ea typeface="Times New Roman" pitchFamily="18" charset="0"/>
              </a:rPr>
              <a:t>Esta manera de pensar, nos ayuda a desarrollar una Visión de Largo Plazo y establecer los </a:t>
            </a:r>
            <a:r>
              <a:rPr lang="es-ES" b="1" dirty="0">
                <a:effectLst>
                  <a:outerShdw blurRad="38100" dist="38100" dir="2700000" algn="tl">
                    <a:srgbClr val="000000"/>
                  </a:outerShdw>
                </a:effectLst>
                <a:latin typeface="Calibri" pitchFamily="34" charset="0"/>
                <a:ea typeface="Times New Roman" pitchFamily="18" charset="0"/>
              </a:rPr>
              <a:t>Ejes Estratégicos del Desarrollo </a:t>
            </a:r>
            <a:r>
              <a:rPr lang="es-ES" dirty="0">
                <a:latin typeface="Calibri" pitchFamily="34" charset="0"/>
                <a:ea typeface="Times New Roman" pitchFamily="18" charset="0"/>
              </a:rPr>
              <a:t>que son en definitiva la orientación que se le quiere dar al crecimiento de la comunidad en los próximos años. </a:t>
            </a:r>
          </a:p>
        </p:txBody>
      </p:sp>
      <p:sp>
        <p:nvSpPr>
          <p:cNvPr id="12" name="Title 1"/>
          <p:cNvSpPr txBox="1">
            <a:spLocks/>
          </p:cNvSpPr>
          <p:nvPr/>
        </p:nvSpPr>
        <p:spPr>
          <a:xfrm>
            <a:off x="-214346" y="428604"/>
            <a:ext cx="5857916" cy="714380"/>
          </a:xfrm>
          <a:prstGeom prst="rect">
            <a:avLst/>
          </a:prstGeom>
        </p:spPr>
        <p:txBody>
          <a:bodyPr anchor="ctr">
            <a:scene3d>
              <a:camera prst="orthographicFront"/>
              <a:lightRig rig="soft" dir="t">
                <a:rot lat="0" lon="0" rev="16800000"/>
              </a:lightRig>
            </a:scene3d>
            <a:sp3d prstMaterial="softEdge">
              <a:bevelT w="38100" h="38100"/>
            </a:sp3d>
          </a:bodyPr>
          <a:lstStyle/>
          <a:p>
            <a:pPr marL="484632" eaLnBrk="0" fontAlgn="auto" hangingPunct="0">
              <a:spcAft>
                <a:spcPts val="0"/>
              </a:spcAft>
              <a:defRPr/>
            </a:pPr>
            <a:r>
              <a:rPr lang="es-AR" sz="2700" b="1" dirty="0">
                <a:ln w="6350">
                  <a:noFill/>
                </a:ln>
                <a:solidFill>
                  <a:srgbClr val="C00000"/>
                </a:solidFill>
                <a:latin typeface="+mj-lt"/>
                <a:ea typeface="+mj-ea"/>
                <a:cs typeface="+mj-cs"/>
              </a:rPr>
              <a:t>PENSAR ESTRATÉGICAMENTE</a:t>
            </a:r>
            <a:endParaRPr lang="en-US" sz="2700" b="1" dirty="0">
              <a:ln w="6350">
                <a:noFill/>
              </a:ln>
              <a:solidFill>
                <a:srgbClr val="C00000"/>
              </a:solidFill>
              <a:latin typeface="+mj-lt"/>
              <a:ea typeface="+mj-ea"/>
              <a:cs typeface="+mj-cs"/>
            </a:endParaRPr>
          </a:p>
        </p:txBody>
      </p:sp>
      <p:pic>
        <p:nvPicPr>
          <p:cNvPr id="13" name="Picture 3" descr="D:\Usuario\Desktop\funsacionsalta.jpg"/>
          <p:cNvPicPr>
            <a:picLocks noChangeAspect="1" noChangeArrowheads="1"/>
          </p:cNvPicPr>
          <p:nvPr/>
        </p:nvPicPr>
        <p:blipFill>
          <a:blip r:embed="rId2"/>
          <a:srcRect/>
          <a:stretch>
            <a:fillRect/>
          </a:stretch>
        </p:blipFill>
        <p:spPr bwMode="auto">
          <a:xfrm>
            <a:off x="7999113" y="0"/>
            <a:ext cx="1216357" cy="900104"/>
          </a:xfrm>
          <a:prstGeom prst="rect">
            <a:avLst/>
          </a:prstGeom>
          <a:ln>
            <a:noFill/>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3100" y="188913"/>
            <a:ext cx="7797800" cy="882633"/>
          </a:xfrm>
        </p:spPr>
        <p:txBody>
          <a:bodyPr/>
          <a:lstStyle/>
          <a:p>
            <a:r>
              <a:rPr lang="es-AR" sz="2700" dirty="0" smtClean="0">
                <a:solidFill>
                  <a:srgbClr val="C00000"/>
                </a:solidFill>
              </a:rPr>
              <a:t>ANTECEDENTES</a:t>
            </a:r>
            <a:endParaRPr lang="es-AR" sz="2700" dirty="0">
              <a:solidFill>
                <a:srgbClr val="C00000"/>
              </a:solidFill>
            </a:endParaRPr>
          </a:p>
        </p:txBody>
      </p:sp>
      <p:sp>
        <p:nvSpPr>
          <p:cNvPr id="3" name="2 Marcador de contenido"/>
          <p:cNvSpPr>
            <a:spLocks noGrp="1"/>
          </p:cNvSpPr>
          <p:nvPr>
            <p:ph idx="1"/>
          </p:nvPr>
        </p:nvSpPr>
        <p:spPr/>
        <p:txBody>
          <a:bodyPr>
            <a:normAutofit lnSpcReduction="10000"/>
          </a:bodyPr>
          <a:lstStyle/>
          <a:p>
            <a:pPr algn="just">
              <a:buFont typeface="Wingdings" pitchFamily="2" charset="2"/>
              <a:buChar char="Ø"/>
            </a:pPr>
            <a:r>
              <a:rPr lang="es-ES" sz="2400" b="1" dirty="0" smtClean="0">
                <a:latin typeface="Calibri" pitchFamily="34" charset="0"/>
                <a:ea typeface="Times New Roman" pitchFamily="18" charset="0"/>
              </a:rPr>
              <a:t>Plan Estratégico de 30 Pequeños Municipio de la Provincia de Salta</a:t>
            </a:r>
          </a:p>
          <a:p>
            <a:pPr algn="just">
              <a:buFont typeface="Wingdings" pitchFamily="2" charset="2"/>
              <a:buChar char="Ø"/>
            </a:pPr>
            <a:endParaRPr lang="es-ES" sz="2400" b="1" dirty="0" smtClean="0">
              <a:latin typeface="Calibri" pitchFamily="34" charset="0"/>
              <a:ea typeface="Times New Roman" pitchFamily="18" charset="0"/>
            </a:endParaRPr>
          </a:p>
          <a:p>
            <a:pPr algn="just">
              <a:buFont typeface="Wingdings" pitchFamily="2" charset="2"/>
              <a:buChar char="Ø"/>
            </a:pPr>
            <a:r>
              <a:rPr lang="es-ES" sz="2400" b="1" dirty="0" smtClean="0">
                <a:latin typeface="Calibri" pitchFamily="34" charset="0"/>
                <a:ea typeface="Times New Roman" pitchFamily="18" charset="0"/>
              </a:rPr>
              <a:t>Plan de Desarrollo de Infraestructura de Departamentos productores de hidrocarburos de la Provincia de Salta</a:t>
            </a:r>
          </a:p>
          <a:p>
            <a:pPr algn="just">
              <a:buFont typeface="Wingdings" pitchFamily="2" charset="2"/>
              <a:buChar char="Ø"/>
            </a:pPr>
            <a:endParaRPr lang="es-AR" sz="2400" b="1" dirty="0" smtClean="0"/>
          </a:p>
          <a:p>
            <a:pPr algn="just">
              <a:buFont typeface="Wingdings" pitchFamily="2" charset="2"/>
              <a:buChar char="Ø"/>
            </a:pPr>
            <a:r>
              <a:rPr lang="es-AR" sz="2400" b="1" dirty="0" smtClean="0">
                <a:latin typeface="+mj-lt"/>
              </a:rPr>
              <a:t>Plan Estratégico Territorial  PET </a:t>
            </a:r>
            <a:endParaRPr lang="es-AR" sz="2400" b="1"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descr="D:\Usuario\Desktop\funsacionsalta.jpg"/>
          <p:cNvPicPr>
            <a:picLocks noChangeAspect="1" noChangeArrowheads="1"/>
          </p:cNvPicPr>
          <p:nvPr/>
        </p:nvPicPr>
        <p:blipFill>
          <a:blip r:embed="rId3"/>
          <a:srcRect/>
          <a:stretch>
            <a:fillRect/>
          </a:stretch>
        </p:blipFill>
        <p:spPr bwMode="auto">
          <a:xfrm>
            <a:off x="7999113" y="0"/>
            <a:ext cx="1216357" cy="900104"/>
          </a:xfrm>
          <a:prstGeom prst="rect">
            <a:avLst/>
          </a:prstGeom>
          <a:ln>
            <a:noFill/>
          </a:ln>
          <a:effectLst>
            <a:softEdge rad="127000"/>
          </a:effectLst>
        </p:spPr>
      </p:pic>
      <p:sp>
        <p:nvSpPr>
          <p:cNvPr id="62" name="Rectangle 4"/>
          <p:cNvSpPr>
            <a:spLocks noChangeArrowheads="1"/>
          </p:cNvSpPr>
          <p:nvPr/>
        </p:nvSpPr>
        <p:spPr bwMode="auto">
          <a:xfrm>
            <a:off x="0" y="71438"/>
            <a:ext cx="6129338" cy="762000"/>
          </a:xfrm>
          <a:prstGeom prst="rect">
            <a:avLst/>
          </a:prstGeom>
          <a:noFill/>
          <a:ln w="9525" algn="ctr">
            <a:noFill/>
            <a:miter lim="800000"/>
            <a:headEnd/>
            <a:tailEnd/>
          </a:ln>
          <a:effectLst/>
        </p:spPr>
        <p:txBody>
          <a:bodyPr anchor="ctr"/>
          <a:lstStyle/>
          <a:p>
            <a:r>
              <a:rPr lang="es-CO" sz="2700" b="1">
                <a:solidFill>
                  <a:srgbClr val="C00000"/>
                </a:solidFill>
                <a:effectLst>
                  <a:outerShdw blurRad="38100" dist="38100" dir="2700000" algn="tl">
                    <a:srgbClr val="000000"/>
                  </a:outerShdw>
                </a:effectLst>
                <a:latin typeface="Calibri" pitchFamily="34" charset="0"/>
                <a:ea typeface="MS PGothic" pitchFamily="34" charset="-128"/>
              </a:rPr>
              <a:t>¿qué etapas transcurrimos? </a:t>
            </a:r>
            <a:endParaRPr lang="es-ES" sz="2700" b="1">
              <a:solidFill>
                <a:srgbClr val="C00000"/>
              </a:solidFill>
              <a:effectLst>
                <a:outerShdw blurRad="38100" dist="38100" dir="2700000" algn="tl">
                  <a:srgbClr val="000000"/>
                </a:outerShdw>
              </a:effectLst>
              <a:latin typeface="Calibri" pitchFamily="34" charset="0"/>
              <a:ea typeface="MS PGothic" pitchFamily="34" charset="-128"/>
            </a:endParaRPr>
          </a:p>
        </p:txBody>
      </p:sp>
      <p:sp>
        <p:nvSpPr>
          <p:cNvPr id="63" name="Text Box 6"/>
          <p:cNvSpPr txBox="1">
            <a:spLocks noChangeArrowheads="1"/>
          </p:cNvSpPr>
          <p:nvPr/>
        </p:nvSpPr>
        <p:spPr bwMode="auto">
          <a:xfrm>
            <a:off x="376238" y="2500313"/>
            <a:ext cx="1119187" cy="292100"/>
          </a:xfrm>
          <a:prstGeom prst="rect">
            <a:avLst/>
          </a:prstGeom>
          <a:noFill/>
          <a:ln w="25400">
            <a:noFill/>
            <a:miter lim="800000"/>
            <a:headEnd/>
            <a:tailEnd/>
          </a:ln>
        </p:spPr>
        <p:txBody>
          <a:bodyPr wrap="none">
            <a:spAutoFit/>
          </a:bodyPr>
          <a:lstStyle/>
          <a:p>
            <a:pPr eaLnBrk="0" hangingPunct="0">
              <a:defRPr/>
            </a:pPr>
            <a:r>
              <a:rPr lang="es-CO" sz="1300">
                <a:latin typeface="+mj-lt"/>
                <a:ea typeface="ＭＳ Ｐゴシック" pitchFamily="34" charset="-128"/>
                <a:cs typeface="Arial" pitchFamily="34" charset="0"/>
              </a:rPr>
              <a:t>Junio de 2009</a:t>
            </a:r>
            <a:endParaRPr lang="es-ES" sz="1300">
              <a:latin typeface="+mj-lt"/>
              <a:ea typeface="ＭＳ Ｐゴシック" pitchFamily="34" charset="-128"/>
              <a:cs typeface="Arial" pitchFamily="34" charset="0"/>
            </a:endParaRPr>
          </a:p>
        </p:txBody>
      </p:sp>
      <p:sp>
        <p:nvSpPr>
          <p:cNvPr id="64" name="Text Box 7"/>
          <p:cNvSpPr txBox="1">
            <a:spLocks noChangeArrowheads="1"/>
          </p:cNvSpPr>
          <p:nvPr/>
        </p:nvSpPr>
        <p:spPr bwMode="auto">
          <a:xfrm>
            <a:off x="1731963" y="3327400"/>
            <a:ext cx="1797050" cy="290513"/>
          </a:xfrm>
          <a:prstGeom prst="rect">
            <a:avLst/>
          </a:prstGeom>
          <a:noFill/>
          <a:ln w="25400">
            <a:noFill/>
            <a:miter lim="800000"/>
            <a:headEnd/>
            <a:tailEnd/>
          </a:ln>
        </p:spPr>
        <p:txBody>
          <a:bodyPr>
            <a:spAutoFit/>
          </a:bodyPr>
          <a:lstStyle/>
          <a:p>
            <a:pPr algn="ctr" eaLnBrk="0" hangingPunct="0">
              <a:defRPr/>
            </a:pPr>
            <a:r>
              <a:rPr lang="es-CO" sz="1300">
                <a:latin typeface="+mj-lt"/>
                <a:ea typeface="ＭＳ Ｐゴシック" pitchFamily="34" charset="-128"/>
                <a:cs typeface="Arial" pitchFamily="34" charset="0"/>
              </a:rPr>
              <a:t>Diciembre de 2009</a:t>
            </a:r>
            <a:endParaRPr lang="es-ES" sz="1300">
              <a:latin typeface="+mj-lt"/>
              <a:ea typeface="ＭＳ Ｐゴシック" pitchFamily="34" charset="-128"/>
              <a:cs typeface="Arial" pitchFamily="34" charset="0"/>
            </a:endParaRPr>
          </a:p>
        </p:txBody>
      </p:sp>
      <p:sp>
        <p:nvSpPr>
          <p:cNvPr id="65" name="Rectangle 6"/>
          <p:cNvSpPr>
            <a:spLocks noChangeArrowheads="1"/>
          </p:cNvSpPr>
          <p:nvPr/>
        </p:nvSpPr>
        <p:spPr bwMode="auto">
          <a:xfrm>
            <a:off x="379413" y="944563"/>
            <a:ext cx="8281987" cy="682625"/>
          </a:xfrm>
          <a:prstGeom prst="rect">
            <a:avLst/>
          </a:prstGeom>
          <a:solidFill>
            <a:schemeClr val="tx1">
              <a:lumMod val="50000"/>
            </a:schemeClr>
          </a:solidFill>
          <a:ln>
            <a:headEnd/>
            <a:tailEnd/>
          </a:ln>
        </p:spPr>
        <p:style>
          <a:lnRef idx="1">
            <a:schemeClr val="dk1"/>
          </a:lnRef>
          <a:fillRef idx="2">
            <a:schemeClr val="dk1"/>
          </a:fillRef>
          <a:effectRef idx="1">
            <a:schemeClr val="dk1"/>
          </a:effectRef>
          <a:fontRef idx="minor">
            <a:schemeClr val="dk1"/>
          </a:fontRef>
        </p:style>
        <p:txBody>
          <a:bodyPr lIns="53950" tIns="26975" rIns="53950" bIns="26975" anchorCtr="1"/>
          <a:lstStyle/>
          <a:p>
            <a:pPr lvl="1" algn="ctr" eaLnBrk="0" hangingPunct="0"/>
            <a:endParaRPr lang="es-ES" sz="1500">
              <a:solidFill>
                <a:srgbClr val="000000"/>
              </a:solidFill>
              <a:latin typeface="Calibri" pitchFamily="34" charset="0"/>
              <a:ea typeface="MS PGothic" pitchFamily="34" charset="-128"/>
            </a:endParaRPr>
          </a:p>
          <a:p>
            <a:pPr lvl="1" algn="ctr" eaLnBrk="0" hangingPunct="0"/>
            <a:r>
              <a:rPr lang="es-ES" sz="1500">
                <a:solidFill>
                  <a:schemeClr val="tx1"/>
                </a:solidFill>
                <a:latin typeface="Calibri" pitchFamily="34" charset="0"/>
                <a:ea typeface="MS PGothic" pitchFamily="34" charset="-128"/>
              </a:rPr>
              <a:t>Plan de Desarrollo Estratégico de SALTA</a:t>
            </a:r>
          </a:p>
        </p:txBody>
      </p:sp>
      <p:sp>
        <p:nvSpPr>
          <p:cNvPr id="66" name="Text Box 7"/>
          <p:cNvSpPr txBox="1">
            <a:spLocks noChangeArrowheads="1"/>
          </p:cNvSpPr>
          <p:nvPr/>
        </p:nvSpPr>
        <p:spPr bwMode="auto">
          <a:xfrm>
            <a:off x="5143500" y="2228850"/>
            <a:ext cx="1077913" cy="546100"/>
          </a:xfrm>
          <a:prstGeom prst="rect">
            <a:avLst/>
          </a:prstGeom>
          <a:noFill/>
          <a:ln w="9525">
            <a:noFill/>
            <a:miter lim="800000"/>
            <a:headEnd/>
            <a:tailEnd/>
          </a:ln>
        </p:spPr>
        <p:txBody>
          <a:bodyPr/>
          <a:lstStyle/>
          <a:p>
            <a:pPr algn="ctr" eaLnBrk="0" hangingPunct="0">
              <a:defRPr/>
            </a:pPr>
            <a:r>
              <a:rPr lang="es-ES" sz="1300">
                <a:solidFill>
                  <a:srgbClr val="FFFFFF"/>
                </a:solidFill>
                <a:latin typeface="+mj-lt"/>
                <a:ea typeface="ＭＳ Ｐゴシック" pitchFamily="34" charset="-128"/>
                <a:cs typeface="Arial" pitchFamily="34" charset="0"/>
              </a:rPr>
              <a:t>Trabajo intermedio</a:t>
            </a:r>
            <a:endParaRPr lang="es-ES" sz="1300">
              <a:latin typeface="+mj-lt"/>
              <a:ea typeface="ＭＳ Ｐゴシック" pitchFamily="34" charset="-128"/>
              <a:cs typeface="Arial" pitchFamily="34" charset="0"/>
            </a:endParaRPr>
          </a:p>
        </p:txBody>
      </p:sp>
      <p:sp>
        <p:nvSpPr>
          <p:cNvPr id="67" name="AutoShape 8"/>
          <p:cNvSpPr>
            <a:spLocks noChangeArrowheads="1"/>
          </p:cNvSpPr>
          <p:nvPr/>
        </p:nvSpPr>
        <p:spPr bwMode="auto">
          <a:xfrm>
            <a:off x="1011238" y="3392488"/>
            <a:ext cx="1079500" cy="955675"/>
          </a:xfrm>
          <a:prstGeom prst="upArrowCallout">
            <a:avLst>
              <a:gd name="adj1" fmla="val 28239"/>
              <a:gd name="adj2" fmla="val 28239"/>
              <a:gd name="adj3" fmla="val 16667"/>
              <a:gd name="adj4" fmla="val 66667"/>
            </a:avLst>
          </a:prstGeom>
          <a:solidFill>
            <a:schemeClr val="tx1">
              <a:lumMod val="65000"/>
            </a:schemeClr>
          </a:solidFill>
          <a:ln w="9525" algn="ctr">
            <a:noFill/>
            <a:miter lim="800000"/>
            <a:headEnd/>
            <a:tailEnd/>
          </a:ln>
          <a:effectLst/>
        </p:spPr>
        <p:txBody>
          <a:bodyPr lIns="53950" tIns="26975" rIns="53950" bIns="26975" anchorCtr="1"/>
          <a:lstStyle/>
          <a:p>
            <a:pPr fontAlgn="auto">
              <a:spcBef>
                <a:spcPts val="0"/>
              </a:spcBef>
              <a:spcAft>
                <a:spcPts val="0"/>
              </a:spcAft>
              <a:defRPr/>
            </a:pPr>
            <a:endParaRPr lang="en-US">
              <a:latin typeface="+mj-lt"/>
              <a:ea typeface="ヒラギノ角ゴ Pro W3"/>
              <a:cs typeface="Arial" pitchFamily="34" charset="0"/>
            </a:endParaRPr>
          </a:p>
        </p:txBody>
      </p:sp>
      <p:sp>
        <p:nvSpPr>
          <p:cNvPr id="68" name="Text Box 9"/>
          <p:cNvSpPr txBox="1">
            <a:spLocks noChangeArrowheads="1"/>
          </p:cNvSpPr>
          <p:nvPr/>
        </p:nvSpPr>
        <p:spPr bwMode="auto">
          <a:xfrm>
            <a:off x="930275" y="3716338"/>
            <a:ext cx="1239838" cy="547687"/>
          </a:xfrm>
          <a:prstGeom prst="rect">
            <a:avLst/>
          </a:prstGeom>
          <a:noFill/>
          <a:ln w="9525">
            <a:noFill/>
            <a:miter lim="800000"/>
            <a:headEnd/>
            <a:tailEnd/>
          </a:ln>
        </p:spPr>
        <p:txBody>
          <a:bodyPr/>
          <a:lstStyle/>
          <a:p>
            <a:pPr algn="ctr" eaLnBrk="0" hangingPunct="0">
              <a:defRPr/>
            </a:pPr>
            <a:r>
              <a:rPr lang="es-ES" sz="1300">
                <a:solidFill>
                  <a:srgbClr val="3E0000"/>
                </a:solidFill>
                <a:latin typeface="+mj-lt"/>
                <a:ea typeface="ＭＳ Ｐゴシック" pitchFamily="34" charset="-128"/>
                <a:cs typeface="Arial" pitchFamily="34" charset="0"/>
              </a:rPr>
              <a:t>Trabajo intermedio</a:t>
            </a:r>
          </a:p>
        </p:txBody>
      </p:sp>
      <p:sp>
        <p:nvSpPr>
          <p:cNvPr id="69" name="AutoShape 10"/>
          <p:cNvSpPr>
            <a:spLocks noChangeArrowheads="1"/>
          </p:cNvSpPr>
          <p:nvPr/>
        </p:nvSpPr>
        <p:spPr bwMode="auto">
          <a:xfrm>
            <a:off x="3543300" y="3392488"/>
            <a:ext cx="1077913" cy="955675"/>
          </a:xfrm>
          <a:prstGeom prst="upArrowCallout">
            <a:avLst>
              <a:gd name="adj1" fmla="val 28198"/>
              <a:gd name="adj2" fmla="val 28198"/>
              <a:gd name="adj3" fmla="val 16667"/>
              <a:gd name="adj4" fmla="val 66667"/>
            </a:avLst>
          </a:prstGeom>
          <a:solidFill>
            <a:schemeClr val="tx1">
              <a:lumMod val="65000"/>
            </a:schemeClr>
          </a:solidFill>
          <a:ln w="9525" algn="ctr">
            <a:noFill/>
            <a:miter lim="800000"/>
            <a:headEnd/>
            <a:tailEnd/>
          </a:ln>
          <a:effectLst/>
        </p:spPr>
        <p:txBody>
          <a:bodyPr lIns="53950" tIns="26975" rIns="53950" bIns="26975" anchorCtr="1"/>
          <a:lstStyle/>
          <a:p>
            <a:pPr fontAlgn="auto">
              <a:spcBef>
                <a:spcPts val="0"/>
              </a:spcBef>
              <a:spcAft>
                <a:spcPts val="0"/>
              </a:spcAft>
              <a:defRPr/>
            </a:pPr>
            <a:endParaRPr lang="en-US">
              <a:latin typeface="+mj-lt"/>
              <a:ea typeface="ヒラギノ角ゴ Pro W3"/>
              <a:cs typeface="Arial" pitchFamily="34" charset="0"/>
            </a:endParaRPr>
          </a:p>
        </p:txBody>
      </p:sp>
      <p:sp>
        <p:nvSpPr>
          <p:cNvPr id="70" name="Text Box 11"/>
          <p:cNvSpPr txBox="1">
            <a:spLocks noChangeArrowheads="1"/>
          </p:cNvSpPr>
          <p:nvPr/>
        </p:nvSpPr>
        <p:spPr bwMode="auto">
          <a:xfrm>
            <a:off x="3478213" y="3727450"/>
            <a:ext cx="1223962" cy="546100"/>
          </a:xfrm>
          <a:prstGeom prst="rect">
            <a:avLst/>
          </a:prstGeom>
          <a:noFill/>
          <a:ln w="9525">
            <a:noFill/>
            <a:miter lim="800000"/>
            <a:headEnd/>
            <a:tailEnd/>
          </a:ln>
        </p:spPr>
        <p:txBody>
          <a:bodyPr/>
          <a:lstStyle/>
          <a:p>
            <a:pPr algn="ctr" eaLnBrk="0" hangingPunct="0">
              <a:defRPr/>
            </a:pPr>
            <a:r>
              <a:rPr lang="es-ES" sz="1300">
                <a:solidFill>
                  <a:srgbClr val="3E0000"/>
                </a:solidFill>
                <a:latin typeface="+mj-lt"/>
                <a:ea typeface="ＭＳ Ｐゴシック" pitchFamily="34" charset="-128"/>
                <a:cs typeface="Arial" pitchFamily="34" charset="0"/>
              </a:rPr>
              <a:t>Trabajo intermedio</a:t>
            </a:r>
          </a:p>
        </p:txBody>
      </p:sp>
      <p:sp>
        <p:nvSpPr>
          <p:cNvPr id="71" name="AutoShape 12"/>
          <p:cNvSpPr>
            <a:spLocks noChangeArrowheads="1"/>
          </p:cNvSpPr>
          <p:nvPr/>
        </p:nvSpPr>
        <p:spPr bwMode="auto">
          <a:xfrm>
            <a:off x="1711325" y="1803400"/>
            <a:ext cx="1831975" cy="1565275"/>
          </a:xfrm>
          <a:prstGeom prst="downArrow">
            <a:avLst>
              <a:gd name="adj1" fmla="val 80991"/>
              <a:gd name="adj2" fmla="val 24958"/>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a:latin typeface="+mj-lt"/>
              <a:cs typeface="Arial" pitchFamily="34" charset="0"/>
            </a:endParaRPr>
          </a:p>
        </p:txBody>
      </p:sp>
      <p:sp>
        <p:nvSpPr>
          <p:cNvPr id="72" name="Text Box 13"/>
          <p:cNvSpPr txBox="1">
            <a:spLocks noChangeArrowheads="1"/>
          </p:cNvSpPr>
          <p:nvPr/>
        </p:nvSpPr>
        <p:spPr bwMode="auto">
          <a:xfrm>
            <a:off x="1817688" y="1916113"/>
            <a:ext cx="1617662" cy="608012"/>
          </a:xfrm>
          <a:prstGeom prst="rect">
            <a:avLst/>
          </a:prstGeom>
          <a:noFill/>
          <a:ln w="9525">
            <a:noFill/>
            <a:miter lim="800000"/>
            <a:headEnd/>
            <a:tailEnd/>
          </a:ln>
        </p:spPr>
        <p:txBody>
          <a:bodyPr/>
          <a:lstStyle/>
          <a:p>
            <a:pPr algn="ctr" eaLnBrk="0" hangingPunct="0">
              <a:defRPr/>
            </a:pPr>
            <a:r>
              <a:rPr lang="es-ES" sz="1300">
                <a:solidFill>
                  <a:srgbClr val="FFFFFF"/>
                </a:solidFill>
                <a:latin typeface="+mj-lt"/>
                <a:ea typeface="ＭＳ Ｐゴシック" pitchFamily="34" charset="-128"/>
                <a:cs typeface="Arial" pitchFamily="34" charset="0"/>
              </a:rPr>
              <a:t>PRESENTACION Y CIERRE ETAPA DE ENTENDIMIENTO</a:t>
            </a:r>
            <a:endParaRPr lang="es-ES" sz="1300">
              <a:latin typeface="+mj-lt"/>
              <a:ea typeface="ＭＳ Ｐゴシック" pitchFamily="34" charset="-128"/>
              <a:cs typeface="Arial" pitchFamily="34" charset="0"/>
            </a:endParaRPr>
          </a:p>
        </p:txBody>
      </p:sp>
      <p:sp>
        <p:nvSpPr>
          <p:cNvPr id="73" name="AutoShape 14"/>
          <p:cNvSpPr>
            <a:spLocks noChangeArrowheads="1"/>
          </p:cNvSpPr>
          <p:nvPr/>
        </p:nvSpPr>
        <p:spPr bwMode="auto">
          <a:xfrm>
            <a:off x="322263" y="1790700"/>
            <a:ext cx="1412875" cy="682625"/>
          </a:xfrm>
          <a:prstGeom prst="downArrow">
            <a:avLst>
              <a:gd name="adj1" fmla="val 80991"/>
              <a:gd name="adj2" fmla="val 24958"/>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a:latin typeface="+mj-lt"/>
              <a:cs typeface="Arial" pitchFamily="34" charset="0"/>
            </a:endParaRPr>
          </a:p>
        </p:txBody>
      </p:sp>
      <p:sp>
        <p:nvSpPr>
          <p:cNvPr id="74" name="Text Box 15"/>
          <p:cNvSpPr txBox="1">
            <a:spLocks noChangeArrowheads="1"/>
          </p:cNvSpPr>
          <p:nvPr/>
        </p:nvSpPr>
        <p:spPr bwMode="auto">
          <a:xfrm>
            <a:off x="363538" y="1803400"/>
            <a:ext cx="1347787" cy="409575"/>
          </a:xfrm>
          <a:prstGeom prst="rect">
            <a:avLst/>
          </a:prstGeom>
          <a:noFill/>
          <a:ln w="9525">
            <a:noFill/>
            <a:miter lim="800000"/>
            <a:headEnd/>
            <a:tailEnd/>
          </a:ln>
        </p:spPr>
        <p:txBody>
          <a:bodyPr/>
          <a:lstStyle/>
          <a:p>
            <a:pPr algn="ctr" eaLnBrk="0" hangingPunct="0">
              <a:defRPr/>
            </a:pPr>
            <a:r>
              <a:rPr lang="es-ES" sz="1300">
                <a:solidFill>
                  <a:srgbClr val="FFFFFF"/>
                </a:solidFill>
                <a:latin typeface="+mj-lt"/>
                <a:ea typeface="ＭＳ Ｐゴシック" pitchFamily="34" charset="-128"/>
                <a:cs typeface="Arial" pitchFamily="34" charset="0"/>
              </a:rPr>
              <a:t>Lanzamiento</a:t>
            </a:r>
            <a:endParaRPr lang="es-ES" sz="1300">
              <a:latin typeface="+mj-lt"/>
              <a:ea typeface="ＭＳ Ｐゴシック" pitchFamily="34" charset="-128"/>
              <a:cs typeface="Arial" pitchFamily="34" charset="0"/>
            </a:endParaRPr>
          </a:p>
        </p:txBody>
      </p:sp>
      <p:sp>
        <p:nvSpPr>
          <p:cNvPr id="75" name="AutoShape 17"/>
          <p:cNvSpPr>
            <a:spLocks noChangeArrowheads="1"/>
          </p:cNvSpPr>
          <p:nvPr/>
        </p:nvSpPr>
        <p:spPr bwMode="auto">
          <a:xfrm>
            <a:off x="4389438" y="1803400"/>
            <a:ext cx="1831975" cy="1565275"/>
          </a:xfrm>
          <a:prstGeom prst="downArrow">
            <a:avLst>
              <a:gd name="adj1" fmla="val 80991"/>
              <a:gd name="adj2" fmla="val 24958"/>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a:latin typeface="+mj-lt"/>
              <a:cs typeface="Arial" pitchFamily="34" charset="0"/>
            </a:endParaRPr>
          </a:p>
        </p:txBody>
      </p:sp>
      <p:sp>
        <p:nvSpPr>
          <p:cNvPr id="76" name="Text Box 18"/>
          <p:cNvSpPr txBox="1">
            <a:spLocks noChangeArrowheads="1"/>
          </p:cNvSpPr>
          <p:nvPr/>
        </p:nvSpPr>
        <p:spPr bwMode="auto">
          <a:xfrm>
            <a:off x="4470400" y="2095500"/>
            <a:ext cx="1616075" cy="608013"/>
          </a:xfrm>
          <a:prstGeom prst="rect">
            <a:avLst/>
          </a:prstGeom>
          <a:noFill/>
          <a:ln w="9525">
            <a:noFill/>
            <a:miter lim="800000"/>
            <a:headEnd/>
            <a:tailEnd/>
          </a:ln>
        </p:spPr>
        <p:txBody>
          <a:bodyPr/>
          <a:lstStyle/>
          <a:p>
            <a:pPr algn="ctr" eaLnBrk="0" hangingPunct="0"/>
            <a:r>
              <a:rPr lang="es-ES" sz="1300">
                <a:solidFill>
                  <a:srgbClr val="FFFFFF"/>
                </a:solidFill>
                <a:latin typeface="Calibri" pitchFamily="34" charset="0"/>
                <a:ea typeface="MS PGothic" pitchFamily="34" charset="-128"/>
              </a:rPr>
              <a:t>PRESENTACION Y CIERRE ETAPA DE  DIAGNÓSTICO </a:t>
            </a:r>
            <a:endParaRPr lang="es-ES" sz="1300">
              <a:latin typeface="Calibri" pitchFamily="34" charset="0"/>
              <a:ea typeface="MS PGothic" pitchFamily="34" charset="-128"/>
            </a:endParaRPr>
          </a:p>
        </p:txBody>
      </p:sp>
      <p:sp>
        <p:nvSpPr>
          <p:cNvPr id="77" name="AutoShape 19"/>
          <p:cNvSpPr>
            <a:spLocks noChangeArrowheads="1"/>
          </p:cNvSpPr>
          <p:nvPr/>
        </p:nvSpPr>
        <p:spPr bwMode="auto">
          <a:xfrm>
            <a:off x="6200775" y="3376613"/>
            <a:ext cx="1077913" cy="955675"/>
          </a:xfrm>
          <a:prstGeom prst="upArrowCallout">
            <a:avLst>
              <a:gd name="adj1" fmla="val 28198"/>
              <a:gd name="adj2" fmla="val 28198"/>
              <a:gd name="adj3" fmla="val 16667"/>
              <a:gd name="adj4" fmla="val 66667"/>
            </a:avLst>
          </a:prstGeom>
          <a:solidFill>
            <a:schemeClr val="tx1">
              <a:lumMod val="65000"/>
            </a:schemeClr>
          </a:solidFill>
          <a:ln w="9525" algn="ctr">
            <a:noFill/>
            <a:miter lim="800000"/>
            <a:headEnd/>
            <a:tailEnd/>
          </a:ln>
          <a:effectLst/>
        </p:spPr>
        <p:txBody>
          <a:bodyPr lIns="53950" tIns="26975" rIns="53950" bIns="26975" anchorCtr="1"/>
          <a:lstStyle/>
          <a:p>
            <a:pPr fontAlgn="auto">
              <a:spcBef>
                <a:spcPts val="0"/>
              </a:spcBef>
              <a:spcAft>
                <a:spcPts val="0"/>
              </a:spcAft>
              <a:defRPr/>
            </a:pPr>
            <a:endParaRPr lang="en-US">
              <a:latin typeface="+mj-lt"/>
              <a:ea typeface="ヒラギノ角ゴ Pro W3"/>
              <a:cs typeface="Arial" pitchFamily="34" charset="0"/>
            </a:endParaRPr>
          </a:p>
        </p:txBody>
      </p:sp>
      <p:sp>
        <p:nvSpPr>
          <p:cNvPr id="78" name="Text Box 20"/>
          <p:cNvSpPr txBox="1">
            <a:spLocks noChangeArrowheads="1"/>
          </p:cNvSpPr>
          <p:nvPr/>
        </p:nvSpPr>
        <p:spPr bwMode="auto">
          <a:xfrm>
            <a:off x="6162675" y="3725863"/>
            <a:ext cx="1209675" cy="547687"/>
          </a:xfrm>
          <a:prstGeom prst="rect">
            <a:avLst/>
          </a:prstGeom>
          <a:noFill/>
          <a:ln w="9525">
            <a:noFill/>
            <a:miter lim="800000"/>
            <a:headEnd/>
            <a:tailEnd/>
          </a:ln>
        </p:spPr>
        <p:txBody>
          <a:bodyPr/>
          <a:lstStyle/>
          <a:p>
            <a:pPr algn="ctr" eaLnBrk="0" hangingPunct="0">
              <a:defRPr/>
            </a:pPr>
            <a:r>
              <a:rPr lang="es-ES" sz="1300" dirty="0">
                <a:solidFill>
                  <a:srgbClr val="3E0000"/>
                </a:solidFill>
                <a:latin typeface="+mj-lt"/>
                <a:ea typeface="ＭＳ Ｐゴシック" pitchFamily="34" charset="-128"/>
                <a:cs typeface="Arial" pitchFamily="34" charset="0"/>
              </a:rPr>
              <a:t>Trabajo intermedio</a:t>
            </a:r>
          </a:p>
        </p:txBody>
      </p:sp>
      <p:sp>
        <p:nvSpPr>
          <p:cNvPr id="79" name="AutoShape 21"/>
          <p:cNvSpPr>
            <a:spLocks noChangeArrowheads="1"/>
          </p:cNvSpPr>
          <p:nvPr/>
        </p:nvSpPr>
        <p:spPr bwMode="auto">
          <a:xfrm>
            <a:off x="1258888" y="5049838"/>
            <a:ext cx="6500812" cy="1090612"/>
          </a:xfrm>
          <a:prstGeom prst="rightArrow">
            <a:avLst>
              <a:gd name="adj1" fmla="val 76667"/>
              <a:gd name="adj2" fmla="val 54391"/>
            </a:avLst>
          </a:pr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a:latin typeface="+mj-lt"/>
              <a:cs typeface="Arial" pitchFamily="34" charset="0"/>
            </a:endParaRPr>
          </a:p>
        </p:txBody>
      </p:sp>
      <p:sp>
        <p:nvSpPr>
          <p:cNvPr id="80" name="Text Box 22"/>
          <p:cNvSpPr txBox="1">
            <a:spLocks noChangeArrowheads="1"/>
          </p:cNvSpPr>
          <p:nvPr/>
        </p:nvSpPr>
        <p:spPr bwMode="auto">
          <a:xfrm>
            <a:off x="3000375" y="5286375"/>
            <a:ext cx="6334125" cy="273050"/>
          </a:xfrm>
          <a:prstGeom prst="rect">
            <a:avLst/>
          </a:prstGeom>
          <a:noFill/>
          <a:ln w="9525">
            <a:noFill/>
            <a:miter lim="800000"/>
            <a:headEnd/>
            <a:tailEnd/>
          </a:ln>
        </p:spPr>
        <p:txBody>
          <a:bodyPr/>
          <a:lstStyle/>
          <a:p>
            <a:pPr marL="177800" indent="-177800" eaLnBrk="0" hangingPunct="0">
              <a:buFontTx/>
              <a:buChar char="•"/>
            </a:pPr>
            <a:r>
              <a:rPr lang="es-ES" sz="1300">
                <a:latin typeface="Calibri" pitchFamily="34" charset="0"/>
                <a:ea typeface="MS PGothic" pitchFamily="34" charset="-128"/>
              </a:rPr>
              <a:t>Trabajos de investigación</a:t>
            </a:r>
          </a:p>
          <a:p>
            <a:pPr marL="177800" indent="-177800" eaLnBrk="0" hangingPunct="0">
              <a:buFontTx/>
              <a:buChar char="•"/>
            </a:pPr>
            <a:r>
              <a:rPr lang="es-CO" sz="1300">
                <a:latin typeface="Calibri" pitchFamily="34" charset="0"/>
                <a:ea typeface="MS PGothic" pitchFamily="34" charset="-128"/>
              </a:rPr>
              <a:t>Acuerdo Social</a:t>
            </a:r>
          </a:p>
          <a:p>
            <a:pPr marL="177800" indent="-177800" eaLnBrk="0" hangingPunct="0">
              <a:buFontTx/>
              <a:buChar char="•"/>
            </a:pPr>
            <a:r>
              <a:rPr lang="es-CO" sz="1300">
                <a:latin typeface="Calibri" pitchFamily="34" charset="0"/>
                <a:ea typeface="MS PGothic" pitchFamily="34" charset="-128"/>
              </a:rPr>
              <a:t>Institucionalización del Plan</a:t>
            </a:r>
            <a:endParaRPr lang="es-ES" sz="1300">
              <a:latin typeface="Calibri" pitchFamily="34" charset="0"/>
              <a:ea typeface="MS PGothic" pitchFamily="34" charset="-128"/>
            </a:endParaRPr>
          </a:p>
        </p:txBody>
      </p:sp>
      <p:sp>
        <p:nvSpPr>
          <p:cNvPr id="81" name="AutoShape 23"/>
          <p:cNvSpPr>
            <a:spLocks noChangeArrowheads="1"/>
          </p:cNvSpPr>
          <p:nvPr/>
        </p:nvSpPr>
        <p:spPr bwMode="auto">
          <a:xfrm>
            <a:off x="7007225" y="1793875"/>
            <a:ext cx="1831975" cy="1565275"/>
          </a:xfrm>
          <a:prstGeom prst="downArrow">
            <a:avLst>
              <a:gd name="adj1" fmla="val 80991"/>
              <a:gd name="adj2" fmla="val 24958"/>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a:latin typeface="+mj-lt"/>
              <a:cs typeface="Arial" pitchFamily="34" charset="0"/>
            </a:endParaRPr>
          </a:p>
        </p:txBody>
      </p:sp>
      <p:sp>
        <p:nvSpPr>
          <p:cNvPr id="82" name="Text Box 24"/>
          <p:cNvSpPr txBox="1">
            <a:spLocks noChangeArrowheads="1"/>
          </p:cNvSpPr>
          <p:nvPr/>
        </p:nvSpPr>
        <p:spPr bwMode="auto">
          <a:xfrm>
            <a:off x="7100888" y="1916113"/>
            <a:ext cx="1616075" cy="608012"/>
          </a:xfrm>
          <a:prstGeom prst="rect">
            <a:avLst/>
          </a:prstGeom>
          <a:noFill/>
          <a:ln w="9525">
            <a:noFill/>
            <a:miter lim="800000"/>
            <a:headEnd/>
            <a:tailEnd/>
          </a:ln>
        </p:spPr>
        <p:txBody>
          <a:bodyPr/>
          <a:lstStyle/>
          <a:p>
            <a:pPr algn="ctr" eaLnBrk="0" hangingPunct="0"/>
            <a:r>
              <a:rPr lang="es-CO" sz="1300">
                <a:solidFill>
                  <a:srgbClr val="FFFFFF"/>
                </a:solidFill>
                <a:latin typeface="Calibri" pitchFamily="34" charset="0"/>
                <a:ea typeface="MS PGothic" pitchFamily="34" charset="-128"/>
              </a:rPr>
              <a:t>PRESENTACIÓN Y CIERRE ETAPA DE FORMULACION</a:t>
            </a:r>
            <a:endParaRPr lang="es-ES" sz="1300">
              <a:solidFill>
                <a:srgbClr val="FFFFFF"/>
              </a:solidFill>
              <a:latin typeface="Calibri" pitchFamily="34" charset="0"/>
              <a:ea typeface="MS PGothic" pitchFamily="34" charset="-128"/>
            </a:endParaRPr>
          </a:p>
        </p:txBody>
      </p:sp>
      <p:sp>
        <p:nvSpPr>
          <p:cNvPr id="83" name="Text Box 7"/>
          <p:cNvSpPr txBox="1">
            <a:spLocks noChangeArrowheads="1"/>
          </p:cNvSpPr>
          <p:nvPr/>
        </p:nvSpPr>
        <p:spPr bwMode="auto">
          <a:xfrm>
            <a:off x="4470400" y="3392488"/>
            <a:ext cx="1797050" cy="488950"/>
          </a:xfrm>
          <a:prstGeom prst="rect">
            <a:avLst/>
          </a:prstGeom>
          <a:noFill/>
          <a:ln w="25400">
            <a:noFill/>
            <a:miter lim="800000"/>
            <a:headEnd/>
            <a:tailEnd/>
          </a:ln>
        </p:spPr>
        <p:txBody>
          <a:bodyPr>
            <a:spAutoFit/>
          </a:bodyPr>
          <a:lstStyle/>
          <a:p>
            <a:pPr algn="ctr" eaLnBrk="0" hangingPunct="0">
              <a:defRPr/>
            </a:pPr>
            <a:r>
              <a:rPr lang="es-CO" sz="1300">
                <a:latin typeface="+mj-lt"/>
                <a:ea typeface="ＭＳ Ｐゴシック" pitchFamily="34" charset="-128"/>
                <a:cs typeface="Arial" pitchFamily="34" charset="0"/>
              </a:rPr>
              <a:t>14 y 15 de Abril de 2010</a:t>
            </a:r>
            <a:endParaRPr lang="es-ES" sz="1300">
              <a:latin typeface="+mj-lt"/>
              <a:ea typeface="ＭＳ Ｐゴシック" pitchFamily="34" charset="-128"/>
              <a:cs typeface="Arial" pitchFamily="34" charset="0"/>
            </a:endParaRPr>
          </a:p>
        </p:txBody>
      </p:sp>
      <p:sp>
        <p:nvSpPr>
          <p:cNvPr id="84" name="Oval 27"/>
          <p:cNvSpPr>
            <a:spLocks noChangeArrowheads="1"/>
          </p:cNvSpPr>
          <p:nvPr/>
        </p:nvSpPr>
        <p:spPr bwMode="auto">
          <a:xfrm>
            <a:off x="6819900" y="1500188"/>
            <a:ext cx="2324100" cy="2543175"/>
          </a:xfrm>
          <a:prstGeom prst="ellipse">
            <a:avLst/>
          </a:prstGeom>
          <a:noFill/>
          <a:ln w="28575">
            <a:solidFill>
              <a:srgbClr val="CC0000"/>
            </a:solidFill>
            <a:round/>
            <a:headEnd/>
            <a:tailEnd/>
          </a:ln>
        </p:spPr>
        <p:txBody>
          <a:bodyPr wrap="none" anchor="ctr"/>
          <a:lstStyle/>
          <a:p>
            <a:pPr>
              <a:defRPr/>
            </a:pPr>
            <a:endParaRPr lang="en-US">
              <a:latin typeface="+mj-lt"/>
              <a:ea typeface="ヒラギノ角ゴ Pro W3"/>
              <a:cs typeface="Arial" pitchFamily="34" charset="0"/>
            </a:endParaRPr>
          </a:p>
        </p:txBody>
      </p:sp>
      <p:sp>
        <p:nvSpPr>
          <p:cNvPr id="85" name="Text Box 28"/>
          <p:cNvSpPr txBox="1">
            <a:spLocks noChangeArrowheads="1"/>
          </p:cNvSpPr>
          <p:nvPr/>
        </p:nvSpPr>
        <p:spPr bwMode="auto">
          <a:xfrm>
            <a:off x="71438" y="1433513"/>
            <a:ext cx="831850" cy="862012"/>
          </a:xfrm>
          <a:prstGeom prst="rect">
            <a:avLst/>
          </a:prstGeom>
          <a:noFill/>
          <a:ln w="9525">
            <a:noFill/>
            <a:miter lim="800000"/>
            <a:headEnd/>
            <a:tailEnd/>
          </a:ln>
        </p:spPr>
        <p:txBody>
          <a:bodyPr wrap="none">
            <a:spAutoFit/>
          </a:bodyPr>
          <a:lstStyle/>
          <a:p>
            <a:pPr>
              <a:buClr>
                <a:srgbClr val="CC0000"/>
              </a:buClr>
              <a:buFont typeface="Wingdings" pitchFamily="2" charset="2"/>
              <a:buChar char="ü"/>
              <a:defRPr/>
            </a:pPr>
            <a:r>
              <a:rPr lang="es-CO" sz="5000">
                <a:latin typeface="+mj-lt"/>
                <a:ea typeface="ヒラギノ角ゴ Pro W3"/>
                <a:cs typeface="Arial" pitchFamily="34" charset="0"/>
              </a:rPr>
              <a:t> </a:t>
            </a:r>
            <a:endParaRPr lang="es-ES" sz="5000">
              <a:latin typeface="+mj-lt"/>
              <a:ea typeface="ヒラギノ角ゴ Pro W3"/>
              <a:cs typeface="Arial" pitchFamily="34" charset="0"/>
            </a:endParaRPr>
          </a:p>
        </p:txBody>
      </p:sp>
      <p:sp>
        <p:nvSpPr>
          <p:cNvPr id="86" name="Text Box 29"/>
          <p:cNvSpPr txBox="1">
            <a:spLocks noChangeArrowheads="1"/>
          </p:cNvSpPr>
          <p:nvPr/>
        </p:nvSpPr>
        <p:spPr bwMode="auto">
          <a:xfrm>
            <a:off x="1584325" y="1433513"/>
            <a:ext cx="831850" cy="862012"/>
          </a:xfrm>
          <a:prstGeom prst="rect">
            <a:avLst/>
          </a:prstGeom>
          <a:noFill/>
          <a:ln w="9525">
            <a:noFill/>
            <a:miter lim="800000"/>
            <a:headEnd/>
            <a:tailEnd/>
          </a:ln>
        </p:spPr>
        <p:txBody>
          <a:bodyPr wrap="none">
            <a:spAutoFit/>
          </a:bodyPr>
          <a:lstStyle/>
          <a:p>
            <a:pPr>
              <a:buClr>
                <a:srgbClr val="CC0000"/>
              </a:buClr>
              <a:buFont typeface="Wingdings" pitchFamily="2" charset="2"/>
              <a:buChar char="ü"/>
              <a:defRPr/>
            </a:pPr>
            <a:r>
              <a:rPr lang="es-CO" sz="5000">
                <a:latin typeface="+mj-lt"/>
                <a:ea typeface="ヒラギノ角ゴ Pro W3"/>
                <a:cs typeface="Arial" pitchFamily="34" charset="0"/>
              </a:rPr>
              <a:t> </a:t>
            </a:r>
            <a:endParaRPr lang="es-ES" sz="5000">
              <a:latin typeface="+mj-lt"/>
              <a:ea typeface="ヒラギノ角ゴ Pro W3"/>
              <a:cs typeface="Arial" pitchFamily="34" charset="0"/>
            </a:endParaRPr>
          </a:p>
        </p:txBody>
      </p:sp>
      <p:sp>
        <p:nvSpPr>
          <p:cNvPr id="87" name="Text Box 30"/>
          <p:cNvSpPr txBox="1">
            <a:spLocks noChangeArrowheads="1"/>
          </p:cNvSpPr>
          <p:nvPr/>
        </p:nvSpPr>
        <p:spPr bwMode="auto">
          <a:xfrm>
            <a:off x="755650" y="3244850"/>
            <a:ext cx="831850" cy="862013"/>
          </a:xfrm>
          <a:prstGeom prst="rect">
            <a:avLst/>
          </a:prstGeom>
          <a:noFill/>
          <a:ln w="9525">
            <a:noFill/>
            <a:miter lim="800000"/>
            <a:headEnd/>
            <a:tailEnd/>
          </a:ln>
        </p:spPr>
        <p:txBody>
          <a:bodyPr wrap="none">
            <a:spAutoFit/>
          </a:bodyPr>
          <a:lstStyle/>
          <a:p>
            <a:pPr>
              <a:buClr>
                <a:srgbClr val="CC0000"/>
              </a:buClr>
              <a:buFont typeface="Wingdings" pitchFamily="2" charset="2"/>
              <a:buChar char="ü"/>
              <a:defRPr/>
            </a:pPr>
            <a:r>
              <a:rPr lang="es-CO" sz="5000">
                <a:latin typeface="+mj-lt"/>
                <a:ea typeface="ヒラギノ角ゴ Pro W3"/>
                <a:cs typeface="Arial" pitchFamily="34" charset="0"/>
              </a:rPr>
              <a:t> </a:t>
            </a:r>
            <a:endParaRPr lang="es-ES" sz="5000">
              <a:latin typeface="+mj-lt"/>
              <a:ea typeface="ヒラギノ角ゴ Pro W3"/>
              <a:cs typeface="Arial" pitchFamily="34" charset="0"/>
            </a:endParaRPr>
          </a:p>
        </p:txBody>
      </p:sp>
      <p:sp>
        <p:nvSpPr>
          <p:cNvPr id="88" name="Text Box 31"/>
          <p:cNvSpPr txBox="1">
            <a:spLocks noChangeArrowheads="1"/>
          </p:cNvSpPr>
          <p:nvPr/>
        </p:nvSpPr>
        <p:spPr bwMode="auto">
          <a:xfrm>
            <a:off x="3311525" y="3208338"/>
            <a:ext cx="831850" cy="862012"/>
          </a:xfrm>
          <a:prstGeom prst="rect">
            <a:avLst/>
          </a:prstGeom>
          <a:noFill/>
          <a:ln w="9525">
            <a:noFill/>
            <a:miter lim="800000"/>
            <a:headEnd/>
            <a:tailEnd/>
          </a:ln>
        </p:spPr>
        <p:txBody>
          <a:bodyPr wrap="none">
            <a:spAutoFit/>
          </a:bodyPr>
          <a:lstStyle/>
          <a:p>
            <a:pPr>
              <a:buClr>
                <a:srgbClr val="CC0000"/>
              </a:buClr>
              <a:buFont typeface="Wingdings" pitchFamily="2" charset="2"/>
              <a:buChar char="ü"/>
              <a:defRPr/>
            </a:pPr>
            <a:r>
              <a:rPr lang="es-CO" sz="5000" dirty="0">
                <a:latin typeface="+mj-lt"/>
                <a:ea typeface="ヒラギノ角ゴ Pro W3"/>
                <a:cs typeface="Arial" pitchFamily="34" charset="0"/>
              </a:rPr>
              <a:t> </a:t>
            </a:r>
            <a:endParaRPr lang="es-ES" sz="5000" dirty="0">
              <a:latin typeface="+mj-lt"/>
              <a:ea typeface="ヒラギノ角ゴ Pro W3"/>
              <a:cs typeface="Arial" pitchFamily="34" charset="0"/>
            </a:endParaRPr>
          </a:p>
        </p:txBody>
      </p:sp>
      <p:sp>
        <p:nvSpPr>
          <p:cNvPr id="89" name="Text Box 34"/>
          <p:cNvSpPr txBox="1">
            <a:spLocks noChangeArrowheads="1"/>
          </p:cNvSpPr>
          <p:nvPr/>
        </p:nvSpPr>
        <p:spPr bwMode="auto">
          <a:xfrm>
            <a:off x="927100" y="4270375"/>
            <a:ext cx="4686300" cy="830263"/>
          </a:xfrm>
          <a:prstGeom prst="rect">
            <a:avLst/>
          </a:prstGeom>
          <a:noFill/>
          <a:ln w="25400">
            <a:noFill/>
            <a:miter lim="800000"/>
            <a:headEnd/>
            <a:tailEnd/>
          </a:ln>
        </p:spPr>
        <p:txBody>
          <a:bodyPr>
            <a:spAutoFit/>
          </a:bodyPr>
          <a:lstStyle/>
          <a:p>
            <a:pPr marL="177800" indent="-177800" eaLnBrk="0" hangingPunct="0">
              <a:buFontTx/>
              <a:buChar char="•"/>
            </a:pPr>
            <a:r>
              <a:rPr lang="es-CO" sz="1200">
                <a:latin typeface="Calibri" pitchFamily="34" charset="0"/>
                <a:ea typeface="MS PGothic" pitchFamily="34" charset="-128"/>
              </a:rPr>
              <a:t>Reuniones de Entendimiento</a:t>
            </a:r>
          </a:p>
          <a:p>
            <a:pPr marL="177800" indent="-177800" eaLnBrk="0" hangingPunct="0">
              <a:buFontTx/>
              <a:buChar char="•"/>
            </a:pPr>
            <a:r>
              <a:rPr lang="es-CO" sz="1200">
                <a:latin typeface="Calibri" pitchFamily="34" charset="0"/>
                <a:ea typeface="MS PGothic" pitchFamily="34" charset="-128"/>
              </a:rPr>
              <a:t>Convocatoria de instituciones</a:t>
            </a:r>
          </a:p>
          <a:p>
            <a:pPr marL="177800" indent="-177800" eaLnBrk="0" hangingPunct="0">
              <a:buFontTx/>
              <a:buChar char="•"/>
            </a:pPr>
            <a:r>
              <a:rPr lang="es-CO" sz="1200">
                <a:latin typeface="Calibri" pitchFamily="34" charset="0"/>
                <a:ea typeface="MS PGothic" pitchFamily="34" charset="-128"/>
              </a:rPr>
              <a:t>Convocatoria Referentes</a:t>
            </a:r>
          </a:p>
          <a:p>
            <a:pPr marL="177800" indent="-177800" eaLnBrk="0" hangingPunct="0">
              <a:buFontTx/>
              <a:buChar char="•"/>
            </a:pPr>
            <a:r>
              <a:rPr lang="es-CO" sz="1200">
                <a:latin typeface="Calibri" pitchFamily="34" charset="0"/>
                <a:ea typeface="MS PGothic" pitchFamily="34" charset="-128"/>
              </a:rPr>
              <a:t>Vinculación Especialistas</a:t>
            </a:r>
          </a:p>
        </p:txBody>
      </p:sp>
      <p:sp>
        <p:nvSpPr>
          <p:cNvPr id="90" name="Text Box 35"/>
          <p:cNvSpPr txBox="1">
            <a:spLocks noChangeArrowheads="1"/>
          </p:cNvSpPr>
          <p:nvPr/>
        </p:nvSpPr>
        <p:spPr bwMode="auto">
          <a:xfrm>
            <a:off x="6173788" y="4244975"/>
            <a:ext cx="2611437" cy="457200"/>
          </a:xfrm>
          <a:prstGeom prst="rect">
            <a:avLst/>
          </a:prstGeom>
          <a:noFill/>
          <a:ln w="25400">
            <a:noFill/>
            <a:miter lim="800000"/>
            <a:headEnd/>
            <a:tailEnd/>
          </a:ln>
        </p:spPr>
        <p:txBody>
          <a:bodyPr>
            <a:spAutoFit/>
          </a:bodyPr>
          <a:lstStyle/>
          <a:p>
            <a:pPr marL="177800" indent="-177800" eaLnBrk="0" hangingPunct="0">
              <a:buFontTx/>
              <a:buChar char="•"/>
            </a:pPr>
            <a:r>
              <a:rPr lang="es-CO" sz="1200">
                <a:latin typeface="Calibri" pitchFamily="34" charset="0"/>
                <a:ea typeface="MS PGothic" pitchFamily="34" charset="-128"/>
              </a:rPr>
              <a:t>Ajustes y documentación Diagnóstico</a:t>
            </a:r>
          </a:p>
        </p:txBody>
      </p:sp>
      <p:sp>
        <p:nvSpPr>
          <p:cNvPr id="91" name="Text Box 37"/>
          <p:cNvSpPr txBox="1">
            <a:spLocks noChangeArrowheads="1"/>
          </p:cNvSpPr>
          <p:nvPr/>
        </p:nvSpPr>
        <p:spPr bwMode="auto">
          <a:xfrm>
            <a:off x="3405188" y="4313238"/>
            <a:ext cx="2809875" cy="830262"/>
          </a:xfrm>
          <a:prstGeom prst="rect">
            <a:avLst/>
          </a:prstGeom>
          <a:noFill/>
          <a:ln w="25400">
            <a:noFill/>
            <a:miter lim="800000"/>
            <a:headEnd/>
            <a:tailEnd/>
          </a:ln>
        </p:spPr>
        <p:txBody>
          <a:bodyPr>
            <a:spAutoFit/>
          </a:bodyPr>
          <a:lstStyle/>
          <a:p>
            <a:pPr marL="177800" indent="-177800" eaLnBrk="0" hangingPunct="0">
              <a:buFontTx/>
              <a:buChar char="•"/>
            </a:pPr>
            <a:r>
              <a:rPr lang="es-CO" sz="1200">
                <a:latin typeface="Calibri" pitchFamily="34" charset="0"/>
                <a:ea typeface="MS PGothic" pitchFamily="34" charset="-128"/>
              </a:rPr>
              <a:t>Realización de 400 encuestas</a:t>
            </a:r>
          </a:p>
          <a:p>
            <a:pPr marL="177800" indent="-177800" eaLnBrk="0" hangingPunct="0">
              <a:buFontTx/>
              <a:buChar char="•"/>
            </a:pPr>
            <a:r>
              <a:rPr lang="es-CO" sz="1200">
                <a:latin typeface="Calibri" pitchFamily="34" charset="0"/>
                <a:ea typeface="MS PGothic" pitchFamily="34" charset="-128"/>
              </a:rPr>
              <a:t>Profundización trabajos de investigación</a:t>
            </a:r>
          </a:p>
          <a:p>
            <a:pPr marL="177800" indent="-177800" eaLnBrk="0" hangingPunct="0">
              <a:buFontTx/>
              <a:buChar char="•"/>
            </a:pPr>
            <a:r>
              <a:rPr lang="es-CO" sz="1200">
                <a:latin typeface="Calibri" pitchFamily="34" charset="0"/>
                <a:ea typeface="MS PGothic" pitchFamily="34" charset="-128"/>
              </a:rPr>
              <a:t>Ideas y Proyectos Estratégicos</a:t>
            </a:r>
          </a:p>
        </p:txBody>
      </p:sp>
      <p:sp>
        <p:nvSpPr>
          <p:cNvPr id="92" name="Text Box 7"/>
          <p:cNvSpPr txBox="1">
            <a:spLocks noChangeArrowheads="1"/>
          </p:cNvSpPr>
          <p:nvPr/>
        </p:nvSpPr>
        <p:spPr bwMode="auto">
          <a:xfrm>
            <a:off x="7019925" y="3390900"/>
            <a:ext cx="1797050" cy="492125"/>
          </a:xfrm>
          <a:prstGeom prst="rect">
            <a:avLst/>
          </a:prstGeom>
          <a:noFill/>
          <a:ln w="25400">
            <a:noFill/>
            <a:miter lim="800000"/>
            <a:headEnd/>
            <a:tailEnd/>
          </a:ln>
        </p:spPr>
        <p:txBody>
          <a:bodyPr>
            <a:spAutoFit/>
          </a:bodyPr>
          <a:lstStyle/>
          <a:p>
            <a:pPr algn="ctr" eaLnBrk="0" hangingPunct="0">
              <a:defRPr/>
            </a:pPr>
            <a:r>
              <a:rPr lang="es-CO" sz="1300" dirty="0">
                <a:latin typeface="+mj-lt"/>
                <a:ea typeface="ＭＳ Ｐゴシック" pitchFamily="34" charset="-128"/>
                <a:cs typeface="Arial" pitchFamily="34" charset="0"/>
              </a:rPr>
              <a:t>Noviembre 2012</a:t>
            </a:r>
          </a:p>
          <a:p>
            <a:pPr algn="ctr" eaLnBrk="0" hangingPunct="0">
              <a:defRPr/>
            </a:pPr>
            <a:endParaRPr lang="es-ES" sz="1300" dirty="0">
              <a:latin typeface="+mj-lt"/>
              <a:ea typeface="ＭＳ Ｐゴシック" pitchFamily="34" charset="-128"/>
              <a:cs typeface="Arial" pitchFamily="34" charset="0"/>
            </a:endParaRPr>
          </a:p>
        </p:txBody>
      </p:sp>
      <p:sp>
        <p:nvSpPr>
          <p:cNvPr id="93" name="Text Box 31"/>
          <p:cNvSpPr txBox="1">
            <a:spLocks noChangeArrowheads="1"/>
          </p:cNvSpPr>
          <p:nvPr/>
        </p:nvSpPr>
        <p:spPr bwMode="auto">
          <a:xfrm>
            <a:off x="5929313" y="3214688"/>
            <a:ext cx="831850" cy="862012"/>
          </a:xfrm>
          <a:prstGeom prst="rect">
            <a:avLst/>
          </a:prstGeom>
          <a:noFill/>
          <a:ln w="9525">
            <a:noFill/>
            <a:miter lim="800000"/>
            <a:headEnd/>
            <a:tailEnd/>
          </a:ln>
        </p:spPr>
        <p:txBody>
          <a:bodyPr wrap="none">
            <a:spAutoFit/>
          </a:bodyPr>
          <a:lstStyle/>
          <a:p>
            <a:pPr>
              <a:buClr>
                <a:srgbClr val="CC0000"/>
              </a:buClr>
              <a:buFont typeface="Wingdings" pitchFamily="2" charset="2"/>
              <a:buChar char="ü"/>
              <a:defRPr/>
            </a:pPr>
            <a:r>
              <a:rPr lang="es-CO" sz="5000" dirty="0">
                <a:latin typeface="+mj-lt"/>
                <a:ea typeface="ヒラギノ角ゴ Pro W3"/>
                <a:cs typeface="Arial" pitchFamily="34" charset="0"/>
              </a:rPr>
              <a:t> </a:t>
            </a:r>
            <a:endParaRPr lang="es-ES" sz="5000" dirty="0">
              <a:latin typeface="+mj-lt"/>
              <a:ea typeface="ヒラギノ角ゴ Pro W3"/>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linds(horizontal)">
                                      <p:cBhvr>
                                        <p:cTn id="10" dur="500"/>
                                        <p:tgtEl>
                                          <p:spTgt spid="6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linds(horizontal)">
                                      <p:cBhvr>
                                        <p:cTn id="13" dur="500"/>
                                        <p:tgtEl>
                                          <p:spTgt spid="6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blinds(horizontal)">
                                      <p:cBhvr>
                                        <p:cTn id="16" dur="500"/>
                                        <p:tgtEl>
                                          <p:spTgt spid="6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linds(horizontal)">
                                      <p:cBhvr>
                                        <p:cTn id="19" dur="500"/>
                                        <p:tgtEl>
                                          <p:spTgt spid="6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blinds(horizontal)">
                                      <p:cBhvr>
                                        <p:cTn id="22" dur="500"/>
                                        <p:tgtEl>
                                          <p:spTgt spid="6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blinds(horizontal)">
                                      <p:cBhvr>
                                        <p:cTn id="25" dur="500"/>
                                        <p:tgtEl>
                                          <p:spTgt spid="6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blinds(horizontal)">
                                      <p:cBhvr>
                                        <p:cTn id="28" dur="500"/>
                                        <p:tgtEl>
                                          <p:spTgt spid="7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linds(horizontal)">
                                      <p:cBhvr>
                                        <p:cTn id="31" dur="500"/>
                                        <p:tgtEl>
                                          <p:spTgt spid="7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blinds(horizontal)">
                                      <p:cBhvr>
                                        <p:cTn id="34" dur="500"/>
                                        <p:tgtEl>
                                          <p:spTgt spid="7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blinds(horizontal)">
                                      <p:cBhvr>
                                        <p:cTn id="37" dur="500"/>
                                        <p:tgtEl>
                                          <p:spTgt spid="7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blinds(horizontal)">
                                      <p:cBhvr>
                                        <p:cTn id="40" dur="500"/>
                                        <p:tgtEl>
                                          <p:spTgt spid="7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blinds(horizontal)">
                                      <p:cBhvr>
                                        <p:cTn id="43" dur="500"/>
                                        <p:tgtEl>
                                          <p:spTgt spid="7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blinds(horizontal)">
                                      <p:cBhvr>
                                        <p:cTn id="46" dur="500"/>
                                        <p:tgtEl>
                                          <p:spTgt spid="7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blinds(horizontal)">
                                      <p:cBhvr>
                                        <p:cTn id="49" dur="500"/>
                                        <p:tgtEl>
                                          <p:spTgt spid="7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linds(horizontal)">
                                      <p:cBhvr>
                                        <p:cTn id="52" dur="500"/>
                                        <p:tgtEl>
                                          <p:spTgt spid="78"/>
                                        </p:tgtEl>
                                      </p:cBhvr>
                                    </p:animEffect>
                                  </p:childTnLst>
                                </p:cTn>
                              </p:par>
                              <p:par>
                                <p:cTn id="53" presetID="3" presetClass="entr" presetSubtype="1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blinds(horizontal)">
                                      <p:cBhvr>
                                        <p:cTn id="55" dur="500"/>
                                        <p:tgtEl>
                                          <p:spTgt spid="7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linds(horizontal)">
                                      <p:cBhvr>
                                        <p:cTn id="58" dur="500"/>
                                        <p:tgtEl>
                                          <p:spTgt spid="8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blinds(horizontal)">
                                      <p:cBhvr>
                                        <p:cTn id="61" dur="500"/>
                                        <p:tgtEl>
                                          <p:spTgt spid="8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blinds(horizontal)">
                                      <p:cBhvr>
                                        <p:cTn id="64" dur="500"/>
                                        <p:tgtEl>
                                          <p:spTgt spid="8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blinds(horizontal)">
                                      <p:cBhvr>
                                        <p:cTn id="67" dur="500"/>
                                        <p:tgtEl>
                                          <p:spTgt spid="8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blinds(horizontal)">
                                      <p:cBhvr>
                                        <p:cTn id="70" dur="500"/>
                                        <p:tgtEl>
                                          <p:spTgt spid="8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blinds(horizontal)">
                                      <p:cBhvr>
                                        <p:cTn id="73" dur="500"/>
                                        <p:tgtEl>
                                          <p:spTgt spid="8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blinds(horizontal)">
                                      <p:cBhvr>
                                        <p:cTn id="76" dur="500"/>
                                        <p:tgtEl>
                                          <p:spTgt spid="8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blinds(horizontal)">
                                      <p:cBhvr>
                                        <p:cTn id="79" dur="500"/>
                                        <p:tgtEl>
                                          <p:spTgt spid="8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blinds(horizontal)">
                                      <p:cBhvr>
                                        <p:cTn id="82" dur="500"/>
                                        <p:tgtEl>
                                          <p:spTgt spid="88"/>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blinds(horizontal)">
                                      <p:cBhvr>
                                        <p:cTn id="85" dur="500"/>
                                        <p:tgtEl>
                                          <p:spTgt spid="8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blinds(horizontal)">
                                      <p:cBhvr>
                                        <p:cTn id="88" dur="500"/>
                                        <p:tgtEl>
                                          <p:spTgt spid="9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blinds(horizontal)">
                                      <p:cBhvr>
                                        <p:cTn id="91" dur="500"/>
                                        <p:tgtEl>
                                          <p:spTgt spid="9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blinds(horizontal)">
                                      <p:cBhvr>
                                        <p:cTn id="94" dur="500"/>
                                        <p:tgtEl>
                                          <p:spTgt spid="9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blinds(horizontal)">
                                      <p:cBhvr>
                                        <p:cTn id="9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animBg="1"/>
      <p:bldP spid="66" grpId="0"/>
      <p:bldP spid="67" grpId="0" animBg="1"/>
      <p:bldP spid="68" grpId="0"/>
      <p:bldP spid="69" grpId="0" animBg="1"/>
      <p:bldP spid="70" grpId="0"/>
      <p:bldP spid="71" grpId="0" animBg="1"/>
      <p:bldP spid="72" grpId="0"/>
      <p:bldP spid="73" grpId="0" animBg="1"/>
      <p:bldP spid="74" grpId="0"/>
      <p:bldP spid="75" grpId="0" animBg="1"/>
      <p:bldP spid="76" grpId="0"/>
      <p:bldP spid="77" grpId="0" animBg="1"/>
      <p:bldP spid="78" grpId="0"/>
      <p:bldP spid="80" grpId="0"/>
      <p:bldP spid="81" grpId="0" animBg="1"/>
      <p:bldP spid="82" grpId="0"/>
      <p:bldP spid="83" grpId="0"/>
      <p:bldP spid="84" grpId="0" animBg="1"/>
      <p:bldP spid="85" grpId="0"/>
      <p:bldP spid="86" grpId="0"/>
      <p:bldP spid="87" grpId="0"/>
      <p:bldP spid="88" grpId="0"/>
      <p:bldP spid="89" grpId="0"/>
      <p:bldP spid="90" grpId="0"/>
      <p:bldP spid="91" grpId="0"/>
      <p:bldP spid="92" grpId="0"/>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4" descr="http://1.bp.blogspot.com/_esUBlqKjDzk/TIw-qDvWIXI/AAAAAAAAUZA/lToLdbDN0NU/s1600/educacion+chile.jpg"/>
          <p:cNvPicPr>
            <a:picLocks noChangeAspect="1" noChangeArrowheads="1"/>
          </p:cNvPicPr>
          <p:nvPr/>
        </p:nvPicPr>
        <p:blipFill>
          <a:blip r:embed="rId3" cstate="print"/>
          <a:srcRect/>
          <a:stretch>
            <a:fillRect/>
          </a:stretch>
        </p:blipFill>
        <p:spPr bwMode="auto">
          <a:xfrm>
            <a:off x="5410209" y="1771665"/>
            <a:ext cx="3733791" cy="2800343"/>
          </a:xfrm>
          <a:prstGeom prst="rect">
            <a:avLst/>
          </a:prstGeom>
          <a:ln>
            <a:noFill/>
          </a:ln>
          <a:effectLst>
            <a:softEdge rad="635000"/>
          </a:effectLst>
        </p:spPr>
      </p:pic>
      <p:sp>
        <p:nvSpPr>
          <p:cNvPr id="19458" name="68 CuadroTexto"/>
          <p:cNvSpPr txBox="1">
            <a:spLocks noChangeArrowheads="1"/>
          </p:cNvSpPr>
          <p:nvPr/>
        </p:nvSpPr>
        <p:spPr bwMode="auto">
          <a:xfrm flipH="1">
            <a:off x="785813" y="642938"/>
            <a:ext cx="3643312" cy="508000"/>
          </a:xfrm>
          <a:prstGeom prst="rect">
            <a:avLst/>
          </a:prstGeom>
          <a:noFill/>
          <a:ln w="9525">
            <a:noFill/>
            <a:miter lim="800000"/>
            <a:headEnd/>
            <a:tailEnd/>
          </a:ln>
        </p:spPr>
        <p:txBody>
          <a:bodyPr>
            <a:spAutoFit/>
          </a:bodyPr>
          <a:lstStyle/>
          <a:p>
            <a:pPr eaLnBrk="0" hangingPunct="0"/>
            <a:r>
              <a:rPr lang="es-AR" sz="2700" b="1">
                <a:solidFill>
                  <a:srgbClr val="C00000"/>
                </a:solidFill>
                <a:latin typeface="Calibri" pitchFamily="34" charset="0"/>
              </a:rPr>
              <a:t>EJES ESTRATÉGICOS</a:t>
            </a:r>
          </a:p>
        </p:txBody>
      </p:sp>
      <p:sp>
        <p:nvSpPr>
          <p:cNvPr id="19459" name="69 CuadroTexto"/>
          <p:cNvSpPr txBox="1">
            <a:spLocks noChangeArrowheads="1"/>
          </p:cNvSpPr>
          <p:nvPr/>
        </p:nvSpPr>
        <p:spPr bwMode="auto">
          <a:xfrm>
            <a:off x="785813" y="1643063"/>
            <a:ext cx="4868862"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SOLIDARIA Y RESPONSABLE CON SU GENTEE</a:t>
            </a:r>
          </a:p>
        </p:txBody>
      </p:sp>
      <p:sp>
        <p:nvSpPr>
          <p:cNvPr id="19460" name="70 CuadroTexto"/>
          <p:cNvSpPr txBox="1">
            <a:spLocks noChangeArrowheads="1"/>
          </p:cNvSpPr>
          <p:nvPr/>
        </p:nvSpPr>
        <p:spPr bwMode="auto">
          <a:xfrm>
            <a:off x="785813" y="2314575"/>
            <a:ext cx="5524500"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DESARROLLADORA DE TALENTO Y CONOCIMIENTO</a:t>
            </a:r>
          </a:p>
        </p:txBody>
      </p:sp>
      <p:sp>
        <p:nvSpPr>
          <p:cNvPr id="19461" name="71 CuadroTexto"/>
          <p:cNvSpPr txBox="1">
            <a:spLocks noChangeArrowheads="1"/>
          </p:cNvSpPr>
          <p:nvPr/>
        </p:nvSpPr>
        <p:spPr bwMode="auto">
          <a:xfrm>
            <a:off x="785813" y="2957513"/>
            <a:ext cx="3716337"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INDUSTRIALIZANDO PRODUCTOS</a:t>
            </a:r>
          </a:p>
        </p:txBody>
      </p:sp>
      <p:sp>
        <p:nvSpPr>
          <p:cNvPr id="19462" name="72 CuadroTexto"/>
          <p:cNvSpPr txBox="1">
            <a:spLocks noChangeArrowheads="1"/>
          </p:cNvSpPr>
          <p:nvPr/>
        </p:nvSpPr>
        <p:spPr bwMode="auto">
          <a:xfrm>
            <a:off x="785813" y="3500438"/>
            <a:ext cx="2095500"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LIDERES DEL NOA</a:t>
            </a:r>
          </a:p>
        </p:txBody>
      </p:sp>
      <p:sp>
        <p:nvSpPr>
          <p:cNvPr id="19463" name="73 CuadroTexto"/>
          <p:cNvSpPr txBox="1">
            <a:spLocks noChangeArrowheads="1"/>
          </p:cNvSpPr>
          <p:nvPr/>
        </p:nvSpPr>
        <p:spPr bwMode="auto">
          <a:xfrm>
            <a:off x="785813" y="4071938"/>
            <a:ext cx="3340100"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CONECTADA CON EL MUNDO</a:t>
            </a:r>
          </a:p>
        </p:txBody>
      </p:sp>
      <p:sp>
        <p:nvSpPr>
          <p:cNvPr id="19464" name="74 CuadroTexto"/>
          <p:cNvSpPr txBox="1">
            <a:spLocks noChangeArrowheads="1"/>
          </p:cNvSpPr>
          <p:nvPr/>
        </p:nvSpPr>
        <p:spPr bwMode="auto">
          <a:xfrm>
            <a:off x="785813" y="4714875"/>
            <a:ext cx="4154487"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CENTRO GEO ECONOMICO - ZICOSUR</a:t>
            </a:r>
          </a:p>
        </p:txBody>
      </p:sp>
      <p:sp>
        <p:nvSpPr>
          <p:cNvPr id="19465" name="75 CuadroTexto"/>
          <p:cNvSpPr txBox="1">
            <a:spLocks noChangeArrowheads="1"/>
          </p:cNvSpPr>
          <p:nvPr/>
        </p:nvSpPr>
        <p:spPr bwMode="auto">
          <a:xfrm>
            <a:off x="785813" y="5357813"/>
            <a:ext cx="5686425"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UNA REGIÓN VERDE, AMIGA DEL MEDIO AMBIENTE</a:t>
            </a:r>
          </a:p>
        </p:txBody>
      </p:sp>
      <p:pic>
        <p:nvPicPr>
          <p:cNvPr id="78" name="Picture 2" descr="http://portal2.sre.gob.mx/mesoamerica/images/stories/ppp/imagenes/noticias/salud.jpg"/>
          <p:cNvPicPr>
            <a:picLocks noChangeAspect="1" noChangeArrowheads="1"/>
          </p:cNvPicPr>
          <p:nvPr/>
        </p:nvPicPr>
        <p:blipFill>
          <a:blip r:embed="rId4" cstate="print"/>
          <a:srcRect/>
          <a:stretch>
            <a:fillRect/>
          </a:stretch>
        </p:blipFill>
        <p:spPr bwMode="auto">
          <a:xfrm>
            <a:off x="6143636" y="4786322"/>
            <a:ext cx="2766579" cy="2071678"/>
          </a:xfrm>
          <a:prstGeom prst="rect">
            <a:avLst/>
          </a:prstGeom>
          <a:ln>
            <a:noFill/>
          </a:ln>
          <a:effectLst>
            <a:softEdge rad="635000"/>
          </a:effectLst>
        </p:spPr>
      </p:pic>
      <p:pic>
        <p:nvPicPr>
          <p:cNvPr id="13" name="Picture 3" descr="D:\Usuario\Desktop\funsacionsalta.jpg"/>
          <p:cNvPicPr>
            <a:picLocks noChangeAspect="1" noChangeArrowheads="1"/>
          </p:cNvPicPr>
          <p:nvPr/>
        </p:nvPicPr>
        <p:blipFill>
          <a:blip r:embed="rId5"/>
          <a:srcRect/>
          <a:stretch>
            <a:fillRect/>
          </a:stretch>
        </p:blipFill>
        <p:spPr bwMode="auto">
          <a:xfrm>
            <a:off x="7999113" y="0"/>
            <a:ext cx="1216357" cy="900104"/>
          </a:xfrm>
          <a:prstGeom prst="rect">
            <a:avLst/>
          </a:prstGeom>
          <a:ln>
            <a:noFill/>
          </a:ln>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1.bp.blogspot.com/_r1HH3qW8tvs/TPgCyYLxdII/AAAAAAAABDI/x0iJcWJyLYo/s1600/organizaciones%2Bsociales.jpg"/>
          <p:cNvPicPr>
            <a:picLocks noChangeAspect="1" noChangeArrowheads="1"/>
          </p:cNvPicPr>
          <p:nvPr/>
        </p:nvPicPr>
        <p:blipFill>
          <a:blip r:embed="rId3"/>
          <a:srcRect/>
          <a:stretch>
            <a:fillRect/>
          </a:stretch>
        </p:blipFill>
        <p:spPr bwMode="auto">
          <a:xfrm>
            <a:off x="4429124" y="1643050"/>
            <a:ext cx="3000364" cy="3290054"/>
          </a:xfrm>
          <a:prstGeom prst="rect">
            <a:avLst/>
          </a:prstGeom>
          <a:ln>
            <a:noFill/>
          </a:ln>
          <a:effectLst>
            <a:softEdge rad="635000"/>
          </a:effectLst>
        </p:spPr>
      </p:pic>
      <p:sp>
        <p:nvSpPr>
          <p:cNvPr id="21506" name="30 CuadroTexto"/>
          <p:cNvSpPr txBox="1">
            <a:spLocks noChangeArrowheads="1"/>
          </p:cNvSpPr>
          <p:nvPr/>
        </p:nvSpPr>
        <p:spPr bwMode="auto">
          <a:xfrm>
            <a:off x="39688" y="642938"/>
            <a:ext cx="2389187" cy="508000"/>
          </a:xfrm>
          <a:prstGeom prst="rect">
            <a:avLst/>
          </a:prstGeom>
          <a:noFill/>
          <a:ln w="9525">
            <a:noFill/>
            <a:miter lim="800000"/>
            <a:headEnd/>
            <a:tailEnd/>
          </a:ln>
        </p:spPr>
        <p:txBody>
          <a:bodyPr wrap="none">
            <a:spAutoFit/>
          </a:bodyPr>
          <a:lstStyle/>
          <a:p>
            <a:pPr eaLnBrk="0" hangingPunct="0"/>
            <a:r>
              <a:rPr lang="es-AR" sz="2700" b="1">
                <a:solidFill>
                  <a:srgbClr val="C00000"/>
                </a:solidFill>
                <a:latin typeface="Calibri" pitchFamily="34" charset="0"/>
              </a:rPr>
              <a:t>FORMULACIÓN</a:t>
            </a:r>
          </a:p>
        </p:txBody>
      </p:sp>
      <p:sp>
        <p:nvSpPr>
          <p:cNvPr id="21507" name="31 CuadroTexto"/>
          <p:cNvSpPr txBox="1">
            <a:spLocks noChangeArrowheads="1"/>
          </p:cNvSpPr>
          <p:nvPr/>
        </p:nvSpPr>
        <p:spPr bwMode="auto">
          <a:xfrm>
            <a:off x="2816225" y="1143000"/>
            <a:ext cx="2951163" cy="400050"/>
          </a:xfrm>
          <a:prstGeom prst="rect">
            <a:avLst/>
          </a:prstGeom>
          <a:noFill/>
          <a:ln w="9525">
            <a:noFill/>
            <a:miter lim="800000"/>
            <a:headEnd/>
            <a:tailEnd/>
          </a:ln>
        </p:spPr>
        <p:txBody>
          <a:bodyPr wrap="none">
            <a:spAutoFit/>
          </a:bodyPr>
          <a:lstStyle/>
          <a:p>
            <a:pPr eaLnBrk="0" hangingPunct="0"/>
            <a:r>
              <a:rPr lang="es-AR" sz="2000" b="1">
                <a:latin typeface="Calibri" pitchFamily="34" charset="0"/>
              </a:rPr>
              <a:t>Definición de los sectores </a:t>
            </a:r>
          </a:p>
        </p:txBody>
      </p:sp>
      <p:sp>
        <p:nvSpPr>
          <p:cNvPr id="21508" name="61 CuadroTexto"/>
          <p:cNvSpPr txBox="1">
            <a:spLocks noChangeArrowheads="1"/>
          </p:cNvSpPr>
          <p:nvPr/>
        </p:nvSpPr>
        <p:spPr bwMode="auto">
          <a:xfrm>
            <a:off x="3490913" y="714375"/>
            <a:ext cx="4754562" cy="400050"/>
          </a:xfrm>
          <a:prstGeom prst="rect">
            <a:avLst/>
          </a:prstGeom>
          <a:noFill/>
          <a:ln w="9525">
            <a:noFill/>
            <a:miter lim="800000"/>
            <a:headEnd/>
            <a:tailEnd/>
          </a:ln>
        </p:spPr>
        <p:txBody>
          <a:bodyPr wrap="none">
            <a:spAutoFit/>
          </a:bodyPr>
          <a:lstStyle/>
          <a:p>
            <a:pPr eaLnBrk="0" hangingPunct="0"/>
            <a:r>
              <a:rPr lang="es-AR" sz="2000">
                <a:latin typeface="Calibri" pitchFamily="34" charset="0"/>
              </a:rPr>
              <a:t>Desarrollar estrategias sectoriales a 20 años</a:t>
            </a:r>
          </a:p>
        </p:txBody>
      </p:sp>
      <p:sp>
        <p:nvSpPr>
          <p:cNvPr id="63" name="62 Flecha derecha"/>
          <p:cNvSpPr/>
          <p:nvPr/>
        </p:nvSpPr>
        <p:spPr bwMode="auto">
          <a:xfrm>
            <a:off x="2387556" y="714356"/>
            <a:ext cx="1000132" cy="428628"/>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headEnd/>
            <a:tailEnd/>
          </a:ln>
        </p:spPr>
        <p:style>
          <a:lnRef idx="0">
            <a:schemeClr val="accent6"/>
          </a:lnRef>
          <a:fillRef idx="3">
            <a:schemeClr val="accent6"/>
          </a:fillRef>
          <a:effectRef idx="3">
            <a:schemeClr val="accent6"/>
          </a:effectRef>
          <a:fontRef idx="minor">
            <a:schemeClr val="lt1"/>
          </a:fontRef>
        </p:style>
        <p:txBody>
          <a:bodyPr lIns="53950" tIns="26975" rIns="53950" bIns="26975" anchorCtr="1"/>
          <a:lstStyle/>
          <a:p>
            <a:pPr lvl="1" algn="ctr" eaLnBrk="0" fontAlgn="auto" hangingPunct="0">
              <a:spcBef>
                <a:spcPts val="0"/>
              </a:spcBef>
              <a:spcAft>
                <a:spcPts val="0"/>
              </a:spcAft>
              <a:defRPr/>
            </a:pPr>
            <a:endParaRPr lang="es-AR" sz="2000">
              <a:solidFill>
                <a:srgbClr val="000000"/>
              </a:solidFill>
              <a:latin typeface="Calibri" pitchFamily="34" charset="0"/>
              <a:ea typeface="ＭＳ Ｐゴシック" pitchFamily="34" charset="-128"/>
              <a:cs typeface="Calibri" pitchFamily="34" charset="0"/>
            </a:endParaRPr>
          </a:p>
        </p:txBody>
      </p:sp>
      <p:grpSp>
        <p:nvGrpSpPr>
          <p:cNvPr id="21510" name="106 Grupo"/>
          <p:cNvGrpSpPr>
            <a:grpSpLocks/>
          </p:cNvGrpSpPr>
          <p:nvPr/>
        </p:nvGrpSpPr>
        <p:grpSpPr bwMode="auto">
          <a:xfrm>
            <a:off x="5786438" y="3429000"/>
            <a:ext cx="2357437" cy="2143125"/>
            <a:chOff x="5000628" y="3214686"/>
            <a:chExt cx="2357454" cy="2143140"/>
          </a:xfrm>
        </p:grpSpPr>
        <p:sp>
          <p:nvSpPr>
            <p:cNvPr id="103" name="102 Rectángulo redondeado"/>
            <p:cNvSpPr/>
            <p:nvPr/>
          </p:nvSpPr>
          <p:spPr bwMode="auto">
            <a:xfrm>
              <a:off x="5000628" y="3214686"/>
              <a:ext cx="2357454" cy="214314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headEnd/>
              <a:tailEnd/>
            </a:ln>
          </p:spPr>
          <p:style>
            <a:lnRef idx="0">
              <a:schemeClr val="accent6"/>
            </a:lnRef>
            <a:fillRef idx="3">
              <a:schemeClr val="accent6"/>
            </a:fillRef>
            <a:effectRef idx="3">
              <a:schemeClr val="accent6"/>
            </a:effectRef>
            <a:fontRef idx="minor">
              <a:schemeClr val="lt1"/>
            </a:fontRef>
          </p:style>
          <p:txBody>
            <a:bodyPr lIns="53950" tIns="26975" rIns="53950" bIns="26975" anchorCtr="1"/>
            <a:lstStyle/>
            <a:p>
              <a:pPr lvl="1" algn="ctr" eaLnBrk="0" fontAlgn="auto" hangingPunct="0">
                <a:spcBef>
                  <a:spcPts val="0"/>
                </a:spcBef>
                <a:spcAft>
                  <a:spcPts val="0"/>
                </a:spcAft>
                <a:defRPr/>
              </a:pPr>
              <a:endParaRPr lang="es-AR" sz="2000">
                <a:solidFill>
                  <a:schemeClr val="bg1"/>
                </a:solidFill>
                <a:latin typeface="Calibri" pitchFamily="34" charset="0"/>
                <a:ea typeface="ＭＳ Ｐゴシック" pitchFamily="34" charset="-128"/>
                <a:cs typeface="Calibri" pitchFamily="34" charset="0"/>
              </a:endParaRPr>
            </a:p>
          </p:txBody>
        </p:sp>
        <p:sp>
          <p:nvSpPr>
            <p:cNvPr id="21524" name="65 CuadroTexto"/>
            <p:cNvSpPr txBox="1">
              <a:spLocks noChangeArrowheads="1"/>
            </p:cNvSpPr>
            <p:nvPr/>
          </p:nvSpPr>
          <p:spPr bwMode="auto">
            <a:xfrm>
              <a:off x="5157957" y="4214818"/>
              <a:ext cx="771365" cy="400110"/>
            </a:xfrm>
            <a:prstGeom prst="rect">
              <a:avLst/>
            </a:prstGeom>
            <a:noFill/>
            <a:ln w="9525">
              <a:noFill/>
              <a:miter lim="800000"/>
              <a:headEnd/>
              <a:tailEnd/>
            </a:ln>
          </p:spPr>
          <p:txBody>
            <a:bodyPr wrap="none">
              <a:spAutoFit/>
            </a:bodyPr>
            <a:lstStyle/>
            <a:p>
              <a:pPr algn="ctr" eaLnBrk="0" hangingPunct="0"/>
              <a:r>
                <a:rPr lang="es-AR" sz="2000" b="1">
                  <a:solidFill>
                    <a:schemeClr val="bg1"/>
                  </a:solidFill>
                  <a:latin typeface="Calibri" pitchFamily="34" charset="0"/>
                </a:rPr>
                <a:t>Salud</a:t>
              </a:r>
            </a:p>
          </p:txBody>
        </p:sp>
        <p:sp>
          <p:nvSpPr>
            <p:cNvPr id="21525" name="66 CuadroTexto"/>
            <p:cNvSpPr txBox="1">
              <a:spLocks noChangeArrowheads="1"/>
            </p:cNvSpPr>
            <p:nvPr/>
          </p:nvSpPr>
          <p:spPr bwMode="auto">
            <a:xfrm>
              <a:off x="5143504" y="3814708"/>
              <a:ext cx="1259832" cy="400110"/>
            </a:xfrm>
            <a:prstGeom prst="rect">
              <a:avLst/>
            </a:prstGeom>
            <a:noFill/>
            <a:ln w="9525">
              <a:noFill/>
              <a:miter lim="800000"/>
              <a:headEnd/>
              <a:tailEnd/>
            </a:ln>
          </p:spPr>
          <p:txBody>
            <a:bodyPr wrap="none">
              <a:spAutoFit/>
            </a:bodyPr>
            <a:lstStyle/>
            <a:p>
              <a:pPr algn="ctr" eaLnBrk="0" hangingPunct="0"/>
              <a:r>
                <a:rPr lang="es-AR" sz="2000" b="1">
                  <a:solidFill>
                    <a:schemeClr val="bg1"/>
                  </a:solidFill>
                  <a:latin typeface="Calibri" pitchFamily="34" charset="0"/>
                </a:rPr>
                <a:t>Educación</a:t>
              </a:r>
            </a:p>
          </p:txBody>
        </p:sp>
        <p:sp>
          <p:nvSpPr>
            <p:cNvPr id="21526" name="72 CuadroTexto"/>
            <p:cNvSpPr txBox="1">
              <a:spLocks noChangeArrowheads="1"/>
            </p:cNvSpPr>
            <p:nvPr/>
          </p:nvSpPr>
          <p:spPr bwMode="auto">
            <a:xfrm>
              <a:off x="5143504" y="4600526"/>
              <a:ext cx="1313436" cy="400110"/>
            </a:xfrm>
            <a:prstGeom prst="rect">
              <a:avLst/>
            </a:prstGeom>
            <a:noFill/>
            <a:ln w="9525">
              <a:noFill/>
              <a:miter lim="800000"/>
              <a:headEnd/>
              <a:tailEnd/>
            </a:ln>
          </p:spPr>
          <p:txBody>
            <a:bodyPr wrap="none">
              <a:spAutoFit/>
            </a:bodyPr>
            <a:lstStyle/>
            <a:p>
              <a:pPr algn="ctr" eaLnBrk="0" hangingPunct="0"/>
              <a:r>
                <a:rPr lang="es-AR" sz="2000" b="1">
                  <a:solidFill>
                    <a:schemeClr val="bg1"/>
                  </a:solidFill>
                  <a:latin typeface="Calibri" pitchFamily="34" charset="0"/>
                </a:rPr>
                <a:t>Tecnología</a:t>
              </a:r>
            </a:p>
          </p:txBody>
        </p:sp>
        <p:sp>
          <p:nvSpPr>
            <p:cNvPr id="21527" name="75 CuadroTexto"/>
            <p:cNvSpPr txBox="1">
              <a:spLocks noChangeArrowheads="1"/>
            </p:cNvSpPr>
            <p:nvPr/>
          </p:nvSpPr>
          <p:spPr bwMode="auto">
            <a:xfrm>
              <a:off x="5072066" y="3357562"/>
              <a:ext cx="1962460" cy="400110"/>
            </a:xfrm>
            <a:prstGeom prst="rect">
              <a:avLst/>
            </a:prstGeom>
            <a:noFill/>
            <a:ln w="9525">
              <a:noFill/>
              <a:miter lim="800000"/>
              <a:headEnd/>
              <a:tailEnd/>
            </a:ln>
          </p:spPr>
          <p:txBody>
            <a:bodyPr wrap="none">
              <a:spAutoFit/>
            </a:bodyPr>
            <a:lstStyle/>
            <a:p>
              <a:pPr algn="ctr" eaLnBrk="0" hangingPunct="0"/>
              <a:r>
                <a:rPr lang="es-AR" sz="2000" b="1">
                  <a:solidFill>
                    <a:schemeClr val="bg1"/>
                  </a:solidFill>
                  <a:latin typeface="Calibri" pitchFamily="34" charset="0"/>
                </a:rPr>
                <a:t>Desarrollo Social</a:t>
              </a:r>
            </a:p>
          </p:txBody>
        </p:sp>
      </p:grpSp>
      <p:grpSp>
        <p:nvGrpSpPr>
          <p:cNvPr id="21511" name="105 Grupo"/>
          <p:cNvGrpSpPr>
            <a:grpSpLocks/>
          </p:cNvGrpSpPr>
          <p:nvPr/>
        </p:nvGrpSpPr>
        <p:grpSpPr bwMode="auto">
          <a:xfrm>
            <a:off x="857250" y="1857375"/>
            <a:ext cx="3929063" cy="4214813"/>
            <a:chOff x="857224" y="2428868"/>
            <a:chExt cx="3929090" cy="4214818"/>
          </a:xfrm>
        </p:grpSpPr>
        <p:sp>
          <p:nvSpPr>
            <p:cNvPr id="105" name="104 Rectángulo redondeado"/>
            <p:cNvSpPr/>
            <p:nvPr/>
          </p:nvSpPr>
          <p:spPr bwMode="auto">
            <a:xfrm>
              <a:off x="857224" y="2428868"/>
              <a:ext cx="3857652" cy="421481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headEnd/>
              <a:tailEnd/>
            </a:ln>
          </p:spPr>
          <p:style>
            <a:lnRef idx="0">
              <a:schemeClr val="accent6"/>
            </a:lnRef>
            <a:fillRef idx="3">
              <a:schemeClr val="accent6"/>
            </a:fillRef>
            <a:effectRef idx="3">
              <a:schemeClr val="accent6"/>
            </a:effectRef>
            <a:fontRef idx="minor">
              <a:schemeClr val="lt1"/>
            </a:fontRef>
          </p:style>
          <p:txBody>
            <a:bodyPr lIns="53950" tIns="26975" rIns="53950" bIns="26975" anchorCtr="1"/>
            <a:lstStyle/>
            <a:p>
              <a:pPr lvl="1" algn="ctr" eaLnBrk="0" fontAlgn="auto" hangingPunct="0">
                <a:spcBef>
                  <a:spcPts val="0"/>
                </a:spcBef>
                <a:spcAft>
                  <a:spcPts val="0"/>
                </a:spcAft>
                <a:defRPr/>
              </a:pPr>
              <a:endParaRPr lang="es-AR" sz="2000">
                <a:solidFill>
                  <a:schemeClr val="bg1"/>
                </a:solidFill>
                <a:latin typeface="Calibri" pitchFamily="34" charset="0"/>
                <a:ea typeface="ＭＳ Ｐゴシック" pitchFamily="34" charset="-128"/>
                <a:cs typeface="Calibri" pitchFamily="34" charset="0"/>
              </a:endParaRPr>
            </a:p>
          </p:txBody>
        </p:sp>
        <p:sp>
          <p:nvSpPr>
            <p:cNvPr id="21514" name="60 CuadroTexto"/>
            <p:cNvSpPr txBox="1">
              <a:spLocks noChangeArrowheads="1"/>
            </p:cNvSpPr>
            <p:nvPr/>
          </p:nvSpPr>
          <p:spPr bwMode="auto">
            <a:xfrm>
              <a:off x="1142976" y="4243336"/>
              <a:ext cx="1038746"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Turismo</a:t>
              </a:r>
            </a:p>
          </p:txBody>
        </p:sp>
        <p:sp>
          <p:nvSpPr>
            <p:cNvPr id="21515" name="67 CuadroTexto"/>
            <p:cNvSpPr txBox="1">
              <a:spLocks noChangeArrowheads="1"/>
            </p:cNvSpPr>
            <p:nvPr/>
          </p:nvSpPr>
          <p:spPr bwMode="auto">
            <a:xfrm>
              <a:off x="1142976" y="3000372"/>
              <a:ext cx="976742"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Energía</a:t>
              </a:r>
            </a:p>
          </p:txBody>
        </p:sp>
        <p:sp>
          <p:nvSpPr>
            <p:cNvPr id="21516" name="69 CuadroTexto"/>
            <p:cNvSpPr txBox="1">
              <a:spLocks noChangeArrowheads="1"/>
            </p:cNvSpPr>
            <p:nvPr/>
          </p:nvSpPr>
          <p:spPr bwMode="auto">
            <a:xfrm>
              <a:off x="1116142" y="5529220"/>
              <a:ext cx="3670172"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Agricultura, Ganadería y Forestal</a:t>
              </a:r>
            </a:p>
          </p:txBody>
        </p:sp>
        <p:sp>
          <p:nvSpPr>
            <p:cNvPr id="21517" name="70 CuadroTexto"/>
            <p:cNvSpPr txBox="1">
              <a:spLocks noChangeArrowheads="1"/>
            </p:cNvSpPr>
            <p:nvPr/>
          </p:nvSpPr>
          <p:spPr bwMode="auto">
            <a:xfrm>
              <a:off x="1142976" y="5100592"/>
              <a:ext cx="1776961"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Infraestructura</a:t>
              </a:r>
            </a:p>
          </p:txBody>
        </p:sp>
        <p:sp>
          <p:nvSpPr>
            <p:cNvPr id="21518" name="71 CuadroTexto"/>
            <p:cNvSpPr txBox="1">
              <a:spLocks noChangeArrowheads="1"/>
            </p:cNvSpPr>
            <p:nvPr/>
          </p:nvSpPr>
          <p:spPr bwMode="auto">
            <a:xfrm>
              <a:off x="1119778" y="5957848"/>
              <a:ext cx="2380652"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Industria y Comercio</a:t>
              </a:r>
            </a:p>
          </p:txBody>
        </p:sp>
        <p:sp>
          <p:nvSpPr>
            <p:cNvPr id="21519" name="73 CuadroTexto"/>
            <p:cNvSpPr txBox="1">
              <a:spLocks noChangeArrowheads="1"/>
            </p:cNvSpPr>
            <p:nvPr/>
          </p:nvSpPr>
          <p:spPr bwMode="auto">
            <a:xfrm>
              <a:off x="1142976" y="2571744"/>
              <a:ext cx="1979324"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Medio Ambiente</a:t>
              </a:r>
            </a:p>
          </p:txBody>
        </p:sp>
        <p:sp>
          <p:nvSpPr>
            <p:cNvPr id="21520" name="74 CuadroTexto"/>
            <p:cNvSpPr txBox="1">
              <a:spLocks noChangeArrowheads="1"/>
            </p:cNvSpPr>
            <p:nvPr/>
          </p:nvSpPr>
          <p:spPr bwMode="auto">
            <a:xfrm>
              <a:off x="1142976" y="3786190"/>
              <a:ext cx="1987147"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Economía y Fisco</a:t>
              </a:r>
            </a:p>
          </p:txBody>
        </p:sp>
        <p:sp>
          <p:nvSpPr>
            <p:cNvPr id="21521" name="76 CuadroTexto"/>
            <p:cNvSpPr txBox="1">
              <a:spLocks noChangeArrowheads="1"/>
            </p:cNvSpPr>
            <p:nvPr/>
          </p:nvSpPr>
          <p:spPr bwMode="auto">
            <a:xfrm>
              <a:off x="1142976" y="4714884"/>
              <a:ext cx="2520177"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Planeamiento Urbano</a:t>
              </a:r>
            </a:p>
          </p:txBody>
        </p:sp>
        <p:sp>
          <p:nvSpPr>
            <p:cNvPr id="21522" name="68 CuadroTexto"/>
            <p:cNvSpPr txBox="1">
              <a:spLocks noChangeArrowheads="1"/>
            </p:cNvSpPr>
            <p:nvPr/>
          </p:nvSpPr>
          <p:spPr bwMode="auto">
            <a:xfrm>
              <a:off x="1142976" y="3429000"/>
              <a:ext cx="1019831" cy="400110"/>
            </a:xfrm>
            <a:prstGeom prst="rect">
              <a:avLst/>
            </a:prstGeom>
            <a:noFill/>
            <a:ln w="9525">
              <a:noFill/>
              <a:miter lim="800000"/>
              <a:headEnd/>
              <a:tailEnd/>
            </a:ln>
          </p:spPr>
          <p:txBody>
            <a:bodyPr wrap="none">
              <a:spAutoFit/>
            </a:bodyPr>
            <a:lstStyle/>
            <a:p>
              <a:pPr eaLnBrk="0" hangingPunct="0"/>
              <a:r>
                <a:rPr lang="es-AR" sz="2000" b="1">
                  <a:solidFill>
                    <a:schemeClr val="bg1"/>
                  </a:solidFill>
                  <a:latin typeface="Calibri" pitchFamily="34" charset="0"/>
                </a:rPr>
                <a:t>Minería</a:t>
              </a:r>
            </a:p>
          </p:txBody>
        </p:sp>
      </p:grpSp>
      <p:pic>
        <p:nvPicPr>
          <p:cNvPr id="25" name="Picture 3" descr="D:\Usuario\Desktop\funsacionsalta.jpg"/>
          <p:cNvPicPr>
            <a:picLocks noChangeAspect="1" noChangeArrowheads="1"/>
          </p:cNvPicPr>
          <p:nvPr/>
        </p:nvPicPr>
        <p:blipFill>
          <a:blip r:embed="rId4"/>
          <a:srcRect/>
          <a:stretch>
            <a:fillRect/>
          </a:stretch>
        </p:blipFill>
        <p:spPr bwMode="auto">
          <a:xfrm>
            <a:off x="7999113" y="0"/>
            <a:ext cx="1216357" cy="900104"/>
          </a:xfrm>
          <a:prstGeom prst="rect">
            <a:avLst/>
          </a:prstGeom>
          <a:ln>
            <a:noFill/>
          </a:ln>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D:\Usuario\Desktop\plan-estrategico-institucional.jpg"/>
          <p:cNvPicPr>
            <a:picLocks noChangeAspect="1" noChangeArrowheads="1"/>
          </p:cNvPicPr>
          <p:nvPr/>
        </p:nvPicPr>
        <p:blipFill>
          <a:blip r:embed="rId3"/>
          <a:srcRect/>
          <a:stretch>
            <a:fillRect/>
          </a:stretch>
        </p:blipFill>
        <p:spPr bwMode="auto">
          <a:xfrm>
            <a:off x="5572132" y="-500090"/>
            <a:ext cx="2794000" cy="3683000"/>
          </a:xfrm>
          <a:prstGeom prst="rect">
            <a:avLst/>
          </a:prstGeom>
          <a:ln>
            <a:noFill/>
          </a:ln>
          <a:effectLst>
            <a:softEdge rad="635000"/>
          </a:effectLst>
        </p:spPr>
      </p:pic>
      <p:sp>
        <p:nvSpPr>
          <p:cNvPr id="18" name="17 Rectángulo redondeado"/>
          <p:cNvSpPr/>
          <p:nvPr/>
        </p:nvSpPr>
        <p:spPr bwMode="auto">
          <a:xfrm>
            <a:off x="2285984" y="3571866"/>
            <a:ext cx="4714908" cy="2071702"/>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headEnd/>
            <a:tailEnd/>
          </a:ln>
        </p:spPr>
        <p:style>
          <a:lnRef idx="0">
            <a:schemeClr val="accent6"/>
          </a:lnRef>
          <a:fillRef idx="3">
            <a:schemeClr val="accent6"/>
          </a:fillRef>
          <a:effectRef idx="3">
            <a:schemeClr val="accent6"/>
          </a:effectRef>
          <a:fontRef idx="minor">
            <a:schemeClr val="lt1"/>
          </a:fontRef>
        </p:style>
        <p:txBody>
          <a:bodyPr lIns="53950" tIns="26975" rIns="53950" bIns="26975" anchorCtr="1"/>
          <a:lstStyle/>
          <a:p>
            <a:pPr lvl="1" algn="ctr" eaLnBrk="0" fontAlgn="auto" hangingPunct="0">
              <a:spcBef>
                <a:spcPts val="0"/>
              </a:spcBef>
              <a:spcAft>
                <a:spcPts val="0"/>
              </a:spcAft>
              <a:defRPr/>
            </a:pPr>
            <a:endParaRPr lang="es-AR" sz="2000">
              <a:solidFill>
                <a:srgbClr val="000000"/>
              </a:solidFill>
              <a:latin typeface="Calibri" pitchFamily="34" charset="0"/>
              <a:ea typeface="ＭＳ Ｐゴシック" pitchFamily="34" charset="-128"/>
              <a:cs typeface="Calibri" pitchFamily="34" charset="0"/>
            </a:endParaRPr>
          </a:p>
        </p:txBody>
      </p:sp>
      <p:sp>
        <p:nvSpPr>
          <p:cNvPr id="23555" name="60 CuadroTexto"/>
          <p:cNvSpPr txBox="1">
            <a:spLocks noChangeArrowheads="1"/>
          </p:cNvSpPr>
          <p:nvPr/>
        </p:nvSpPr>
        <p:spPr bwMode="auto">
          <a:xfrm>
            <a:off x="571500" y="1966913"/>
            <a:ext cx="4591050" cy="461962"/>
          </a:xfrm>
          <a:prstGeom prst="rect">
            <a:avLst/>
          </a:prstGeom>
          <a:noFill/>
          <a:ln w="9525">
            <a:noFill/>
            <a:miter lim="800000"/>
            <a:headEnd/>
            <a:tailEnd/>
          </a:ln>
        </p:spPr>
        <p:txBody>
          <a:bodyPr wrap="none">
            <a:spAutoFit/>
          </a:bodyPr>
          <a:lstStyle/>
          <a:p>
            <a:pPr eaLnBrk="0" hangingPunct="0">
              <a:buFont typeface="Arial" pitchFamily="34" charset="0"/>
              <a:buChar char="•"/>
            </a:pPr>
            <a:r>
              <a:rPr lang="es-AR">
                <a:latin typeface="Calibri" pitchFamily="34" charset="0"/>
              </a:rPr>
              <a:t>Conformación de equipos técnicos</a:t>
            </a:r>
          </a:p>
        </p:txBody>
      </p:sp>
      <p:sp>
        <p:nvSpPr>
          <p:cNvPr id="23556" name="63 CuadroTexto"/>
          <p:cNvSpPr txBox="1">
            <a:spLocks noChangeArrowheads="1"/>
          </p:cNvSpPr>
          <p:nvPr/>
        </p:nvSpPr>
        <p:spPr bwMode="auto">
          <a:xfrm>
            <a:off x="619125" y="1428750"/>
            <a:ext cx="2212975" cy="461963"/>
          </a:xfrm>
          <a:prstGeom prst="rect">
            <a:avLst/>
          </a:prstGeom>
          <a:noFill/>
          <a:ln w="9525">
            <a:noFill/>
            <a:miter lim="800000"/>
            <a:headEnd/>
            <a:tailEnd/>
          </a:ln>
        </p:spPr>
        <p:txBody>
          <a:bodyPr wrap="none">
            <a:spAutoFit/>
          </a:bodyPr>
          <a:lstStyle/>
          <a:p>
            <a:pPr eaLnBrk="0" hangingPunct="0">
              <a:buFont typeface="Arial" pitchFamily="34" charset="0"/>
              <a:buChar char="•"/>
            </a:pPr>
            <a:r>
              <a:rPr lang="es-AR">
                <a:latin typeface="Calibri" pitchFamily="34" charset="0"/>
              </a:rPr>
              <a:t>Financiamiento</a:t>
            </a:r>
          </a:p>
        </p:txBody>
      </p:sp>
      <p:sp>
        <p:nvSpPr>
          <p:cNvPr id="23557" name="9 CuadroTexto"/>
          <p:cNvSpPr txBox="1">
            <a:spLocks noChangeArrowheads="1"/>
          </p:cNvSpPr>
          <p:nvPr/>
        </p:nvSpPr>
        <p:spPr bwMode="auto">
          <a:xfrm>
            <a:off x="571500" y="2500313"/>
            <a:ext cx="3554413" cy="461962"/>
          </a:xfrm>
          <a:prstGeom prst="rect">
            <a:avLst/>
          </a:prstGeom>
          <a:noFill/>
          <a:ln w="9525">
            <a:noFill/>
            <a:miter lim="800000"/>
            <a:headEnd/>
            <a:tailEnd/>
          </a:ln>
        </p:spPr>
        <p:txBody>
          <a:bodyPr wrap="none">
            <a:spAutoFit/>
          </a:bodyPr>
          <a:lstStyle/>
          <a:p>
            <a:pPr eaLnBrk="0" hangingPunct="0">
              <a:buFont typeface="Arial" pitchFamily="34" charset="0"/>
              <a:buChar char="•"/>
            </a:pPr>
            <a:r>
              <a:rPr lang="es-AR">
                <a:latin typeface="Calibri" pitchFamily="34" charset="0"/>
              </a:rPr>
              <a:t>Armado mesas sectoriales</a:t>
            </a:r>
          </a:p>
        </p:txBody>
      </p:sp>
      <p:sp>
        <p:nvSpPr>
          <p:cNvPr id="23558" name="10 CuadroTexto"/>
          <p:cNvSpPr txBox="1">
            <a:spLocks noChangeArrowheads="1"/>
          </p:cNvSpPr>
          <p:nvPr/>
        </p:nvSpPr>
        <p:spPr bwMode="auto">
          <a:xfrm>
            <a:off x="2714625" y="3571875"/>
            <a:ext cx="3851275" cy="2492375"/>
          </a:xfrm>
          <a:prstGeom prst="rect">
            <a:avLst/>
          </a:prstGeom>
          <a:noFill/>
          <a:ln w="9525">
            <a:noFill/>
            <a:miter lim="800000"/>
            <a:headEnd/>
            <a:tailEnd/>
          </a:ln>
        </p:spPr>
        <p:txBody>
          <a:bodyPr wrap="none">
            <a:spAutoFit/>
          </a:bodyPr>
          <a:lstStyle/>
          <a:p>
            <a:pPr eaLnBrk="0" hangingPunct="0">
              <a:lnSpc>
                <a:spcPct val="150000"/>
              </a:lnSpc>
              <a:buFont typeface="Arial" pitchFamily="34" charset="0"/>
              <a:buChar char="•"/>
            </a:pPr>
            <a:r>
              <a:rPr lang="es-AR" sz="2200" b="1">
                <a:solidFill>
                  <a:schemeClr val="bg1"/>
                </a:solidFill>
                <a:latin typeface="Calibri" pitchFamily="34" charset="0"/>
              </a:rPr>
              <a:t>Visión Consensuada del Sector</a:t>
            </a:r>
          </a:p>
          <a:p>
            <a:pPr eaLnBrk="0" hangingPunct="0">
              <a:lnSpc>
                <a:spcPct val="150000"/>
              </a:lnSpc>
              <a:buFont typeface="Arial" pitchFamily="34" charset="0"/>
              <a:buChar char="•"/>
            </a:pPr>
            <a:r>
              <a:rPr lang="es-AR" sz="2200" b="1">
                <a:solidFill>
                  <a:schemeClr val="bg1"/>
                </a:solidFill>
                <a:latin typeface="Calibri" pitchFamily="34" charset="0"/>
              </a:rPr>
              <a:t>Análisis FODA</a:t>
            </a:r>
          </a:p>
          <a:p>
            <a:pPr eaLnBrk="0" hangingPunct="0">
              <a:lnSpc>
                <a:spcPct val="150000"/>
              </a:lnSpc>
              <a:buFont typeface="Arial" pitchFamily="34" charset="0"/>
              <a:buChar char="•"/>
            </a:pPr>
            <a:r>
              <a:rPr lang="es-AR" sz="2200" b="1">
                <a:solidFill>
                  <a:schemeClr val="bg1"/>
                </a:solidFill>
                <a:latin typeface="Calibri" pitchFamily="34" charset="0"/>
              </a:rPr>
              <a:t>Ejes Estratégicos del Sector</a:t>
            </a:r>
          </a:p>
          <a:p>
            <a:pPr eaLnBrk="0" hangingPunct="0">
              <a:lnSpc>
                <a:spcPct val="150000"/>
              </a:lnSpc>
              <a:buFont typeface="Arial" pitchFamily="34" charset="0"/>
              <a:buChar char="•"/>
            </a:pPr>
            <a:r>
              <a:rPr lang="es-AR" sz="2200" b="1">
                <a:solidFill>
                  <a:schemeClr val="bg1"/>
                </a:solidFill>
                <a:latin typeface="Calibri" pitchFamily="34" charset="0"/>
              </a:rPr>
              <a:t>Proyectos Estratégicos</a:t>
            </a:r>
          </a:p>
          <a:p>
            <a:pPr eaLnBrk="0" hangingPunct="0">
              <a:buFont typeface="Arial" pitchFamily="34" charset="0"/>
              <a:buChar char="•"/>
            </a:pPr>
            <a:endParaRPr lang="es-AR">
              <a:latin typeface="Calibri" pitchFamily="34" charset="0"/>
            </a:endParaRPr>
          </a:p>
        </p:txBody>
      </p:sp>
      <p:sp>
        <p:nvSpPr>
          <p:cNvPr id="23559" name="11 CuadroTexto"/>
          <p:cNvSpPr txBox="1">
            <a:spLocks noChangeArrowheads="1"/>
          </p:cNvSpPr>
          <p:nvPr/>
        </p:nvSpPr>
        <p:spPr bwMode="auto">
          <a:xfrm>
            <a:off x="4714875" y="2824163"/>
            <a:ext cx="4351338" cy="461962"/>
          </a:xfrm>
          <a:prstGeom prst="rect">
            <a:avLst/>
          </a:prstGeom>
          <a:noFill/>
          <a:ln w="9525">
            <a:noFill/>
            <a:miter lim="800000"/>
            <a:headEnd/>
            <a:tailEnd/>
          </a:ln>
        </p:spPr>
        <p:txBody>
          <a:bodyPr wrap="none">
            <a:spAutoFit/>
          </a:bodyPr>
          <a:lstStyle/>
          <a:p>
            <a:pPr eaLnBrk="0" hangingPunct="0"/>
            <a:r>
              <a:rPr lang="es-AR">
                <a:latin typeface="Calibri" pitchFamily="34" charset="0"/>
              </a:rPr>
              <a:t>530 participantes público privado</a:t>
            </a:r>
          </a:p>
        </p:txBody>
      </p:sp>
      <p:sp>
        <p:nvSpPr>
          <p:cNvPr id="14" name="13 Flecha derecha"/>
          <p:cNvSpPr/>
          <p:nvPr/>
        </p:nvSpPr>
        <p:spPr bwMode="auto">
          <a:xfrm>
            <a:off x="4214810" y="2857438"/>
            <a:ext cx="500066" cy="357190"/>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headEnd/>
            <a:tailEnd/>
          </a:ln>
        </p:spPr>
        <p:style>
          <a:lnRef idx="0">
            <a:schemeClr val="accent6"/>
          </a:lnRef>
          <a:fillRef idx="3">
            <a:schemeClr val="accent6"/>
          </a:fillRef>
          <a:effectRef idx="3">
            <a:schemeClr val="accent6"/>
          </a:effectRef>
          <a:fontRef idx="minor">
            <a:schemeClr val="lt1"/>
          </a:fontRef>
        </p:style>
        <p:txBody>
          <a:bodyPr lIns="53950" tIns="26975" rIns="53950" bIns="26975" anchorCtr="1"/>
          <a:lstStyle/>
          <a:p>
            <a:pPr lvl="1" algn="ctr" eaLnBrk="0" fontAlgn="auto" hangingPunct="0">
              <a:spcBef>
                <a:spcPts val="0"/>
              </a:spcBef>
              <a:spcAft>
                <a:spcPts val="0"/>
              </a:spcAft>
              <a:defRPr/>
            </a:pPr>
            <a:endParaRPr lang="es-AR" sz="2000">
              <a:solidFill>
                <a:srgbClr val="000000"/>
              </a:solidFill>
              <a:latin typeface="Calibri" pitchFamily="34" charset="0"/>
              <a:ea typeface="ＭＳ Ｐゴシック" pitchFamily="34" charset="-128"/>
              <a:cs typeface="Calibri" pitchFamily="34" charset="0"/>
            </a:endParaRPr>
          </a:p>
        </p:txBody>
      </p:sp>
      <p:sp>
        <p:nvSpPr>
          <p:cNvPr id="15" name="14 Flecha derecha"/>
          <p:cNvSpPr/>
          <p:nvPr/>
        </p:nvSpPr>
        <p:spPr bwMode="auto">
          <a:xfrm>
            <a:off x="4214810" y="2357420"/>
            <a:ext cx="500066" cy="357190"/>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headEnd/>
            <a:tailEnd/>
          </a:ln>
        </p:spPr>
        <p:style>
          <a:lnRef idx="0">
            <a:schemeClr val="accent6"/>
          </a:lnRef>
          <a:fillRef idx="3">
            <a:schemeClr val="accent6"/>
          </a:fillRef>
          <a:effectRef idx="3">
            <a:schemeClr val="accent6"/>
          </a:effectRef>
          <a:fontRef idx="minor">
            <a:schemeClr val="lt1"/>
          </a:fontRef>
        </p:style>
        <p:txBody>
          <a:bodyPr lIns="53950" tIns="26975" rIns="53950" bIns="26975" anchorCtr="1"/>
          <a:lstStyle/>
          <a:p>
            <a:pPr lvl="1" algn="ctr" eaLnBrk="0" fontAlgn="auto" hangingPunct="0">
              <a:spcBef>
                <a:spcPts val="0"/>
              </a:spcBef>
              <a:spcAft>
                <a:spcPts val="0"/>
              </a:spcAft>
              <a:defRPr/>
            </a:pPr>
            <a:endParaRPr lang="es-AR" sz="2000">
              <a:solidFill>
                <a:srgbClr val="000000"/>
              </a:solidFill>
              <a:latin typeface="Calibri" pitchFamily="34" charset="0"/>
              <a:ea typeface="ＭＳ Ｐゴシック" pitchFamily="34" charset="-128"/>
              <a:cs typeface="Calibri" pitchFamily="34" charset="0"/>
            </a:endParaRPr>
          </a:p>
        </p:txBody>
      </p:sp>
      <p:sp>
        <p:nvSpPr>
          <p:cNvPr id="23562" name="15 Rectángulo"/>
          <p:cNvSpPr>
            <a:spLocks noChangeArrowheads="1"/>
          </p:cNvSpPr>
          <p:nvPr/>
        </p:nvSpPr>
        <p:spPr bwMode="auto">
          <a:xfrm>
            <a:off x="4786313" y="2286000"/>
            <a:ext cx="1350962" cy="461963"/>
          </a:xfrm>
          <a:prstGeom prst="rect">
            <a:avLst/>
          </a:prstGeom>
          <a:noFill/>
          <a:ln w="9525">
            <a:noFill/>
            <a:miter lim="800000"/>
            <a:headEnd/>
            <a:tailEnd/>
          </a:ln>
        </p:spPr>
        <p:txBody>
          <a:bodyPr wrap="none">
            <a:spAutoFit/>
          </a:bodyPr>
          <a:lstStyle/>
          <a:p>
            <a:pPr eaLnBrk="0" hangingPunct="0"/>
            <a:r>
              <a:rPr lang="es-AR">
                <a:latin typeface="Calibri" pitchFamily="34" charset="0"/>
              </a:rPr>
              <a:t>37 mesas</a:t>
            </a:r>
          </a:p>
        </p:txBody>
      </p:sp>
      <p:pic>
        <p:nvPicPr>
          <p:cNvPr id="12" name="Picture 3" descr="D:\Usuario\Desktop\funsacionsalta.jpg"/>
          <p:cNvPicPr>
            <a:picLocks noChangeAspect="1" noChangeArrowheads="1"/>
          </p:cNvPicPr>
          <p:nvPr/>
        </p:nvPicPr>
        <p:blipFill>
          <a:blip r:embed="rId4"/>
          <a:srcRect/>
          <a:stretch>
            <a:fillRect/>
          </a:stretch>
        </p:blipFill>
        <p:spPr bwMode="auto">
          <a:xfrm>
            <a:off x="7999113" y="0"/>
            <a:ext cx="1216357" cy="900104"/>
          </a:xfrm>
          <a:prstGeom prst="rect">
            <a:avLst/>
          </a:prstGeom>
          <a:ln>
            <a:noFill/>
          </a:ln>
          <a:effectLst>
            <a:softEdge rad="127000"/>
          </a:effectLst>
        </p:spPr>
      </p:pic>
      <p:sp>
        <p:nvSpPr>
          <p:cNvPr id="23564" name="AutoShape 2" descr="http://www.dgpd.usm.cl/images/foto/plan-estrategico-institucional.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s-AR"/>
          </a:p>
        </p:txBody>
      </p:sp>
      <p:sp>
        <p:nvSpPr>
          <p:cNvPr id="23565" name="AutoShape 4" descr="http://www.dgpd.usm.cl/images/foto/plan-estrategico-institucional.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s-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http://2.bp.blogspot.com/--svtSvv8ukI/TyfVTcadbNI/AAAAAAAAAFY/8GKlGCnNSiE/s1600/manual+%25281%2529.jpg"/>
          <p:cNvPicPr>
            <a:picLocks noChangeAspect="1" noChangeArrowheads="1"/>
          </p:cNvPicPr>
          <p:nvPr/>
        </p:nvPicPr>
        <p:blipFill>
          <a:blip r:embed="rId3"/>
          <a:srcRect/>
          <a:stretch>
            <a:fillRect/>
          </a:stretch>
        </p:blipFill>
        <p:spPr bwMode="auto">
          <a:xfrm>
            <a:off x="5114064" y="3929066"/>
            <a:ext cx="3994440" cy="2668286"/>
          </a:xfrm>
          <a:prstGeom prst="rect">
            <a:avLst/>
          </a:prstGeom>
          <a:ln>
            <a:noFill/>
          </a:ln>
          <a:effectLst>
            <a:softEdge rad="635000"/>
          </a:effectLst>
        </p:spPr>
      </p:pic>
      <p:sp>
        <p:nvSpPr>
          <p:cNvPr id="25602" name="68 CuadroTexto"/>
          <p:cNvSpPr txBox="1">
            <a:spLocks noChangeArrowheads="1"/>
          </p:cNvSpPr>
          <p:nvPr/>
        </p:nvSpPr>
        <p:spPr bwMode="auto">
          <a:xfrm flipH="1">
            <a:off x="785813" y="642938"/>
            <a:ext cx="3643312" cy="508000"/>
          </a:xfrm>
          <a:prstGeom prst="rect">
            <a:avLst/>
          </a:prstGeom>
          <a:noFill/>
          <a:ln w="9525">
            <a:noFill/>
            <a:miter lim="800000"/>
            <a:headEnd/>
            <a:tailEnd/>
          </a:ln>
        </p:spPr>
        <p:txBody>
          <a:bodyPr>
            <a:spAutoFit/>
          </a:bodyPr>
          <a:lstStyle/>
          <a:p>
            <a:pPr eaLnBrk="0" hangingPunct="0"/>
            <a:r>
              <a:rPr lang="es-AR" sz="2700" b="1">
                <a:solidFill>
                  <a:srgbClr val="C00000"/>
                </a:solidFill>
                <a:latin typeface="Calibri" pitchFamily="34" charset="0"/>
              </a:rPr>
              <a:t>INSTITUCIONALIZACIÓN</a:t>
            </a:r>
          </a:p>
        </p:txBody>
      </p:sp>
      <p:sp>
        <p:nvSpPr>
          <p:cNvPr id="25603" name="69 CuadroTexto"/>
          <p:cNvSpPr txBox="1">
            <a:spLocks noChangeArrowheads="1"/>
          </p:cNvSpPr>
          <p:nvPr/>
        </p:nvSpPr>
        <p:spPr bwMode="auto">
          <a:xfrm>
            <a:off x="814388" y="1733550"/>
            <a:ext cx="3552825"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Presentación al Poder Ejecutivo</a:t>
            </a:r>
          </a:p>
        </p:txBody>
      </p:sp>
      <p:sp>
        <p:nvSpPr>
          <p:cNvPr id="25604" name="70 CuadroTexto"/>
          <p:cNvSpPr txBox="1">
            <a:spLocks noChangeArrowheads="1"/>
          </p:cNvSpPr>
          <p:nvPr/>
        </p:nvSpPr>
        <p:spPr bwMode="auto">
          <a:xfrm>
            <a:off x="785813" y="2314575"/>
            <a:ext cx="7831137"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Institucionalización del Consejo de Control y Seguimiento del PDES 2030</a:t>
            </a:r>
          </a:p>
        </p:txBody>
      </p:sp>
      <p:sp>
        <p:nvSpPr>
          <p:cNvPr id="25605" name="71 CuadroTexto"/>
          <p:cNvSpPr txBox="1">
            <a:spLocks noChangeArrowheads="1"/>
          </p:cNvSpPr>
          <p:nvPr/>
        </p:nvSpPr>
        <p:spPr bwMode="auto">
          <a:xfrm>
            <a:off x="785813" y="2957513"/>
            <a:ext cx="7194550"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Participación directa en la elaboración del presupuesto provincial</a:t>
            </a:r>
          </a:p>
        </p:txBody>
      </p:sp>
      <p:sp>
        <p:nvSpPr>
          <p:cNvPr id="25606" name="72 CuadroTexto"/>
          <p:cNvSpPr txBox="1">
            <a:spLocks noChangeArrowheads="1"/>
          </p:cNvSpPr>
          <p:nvPr/>
        </p:nvSpPr>
        <p:spPr bwMode="auto">
          <a:xfrm>
            <a:off x="785813" y="3500438"/>
            <a:ext cx="4930775"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Presentación en ambas cámaras legislativas</a:t>
            </a:r>
          </a:p>
        </p:txBody>
      </p:sp>
      <p:sp>
        <p:nvSpPr>
          <p:cNvPr id="25607" name="73 CuadroTexto"/>
          <p:cNvSpPr txBox="1">
            <a:spLocks noChangeArrowheads="1"/>
          </p:cNvSpPr>
          <p:nvPr/>
        </p:nvSpPr>
        <p:spPr bwMode="auto">
          <a:xfrm>
            <a:off x="785813" y="4071938"/>
            <a:ext cx="5630862"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Proactividad en la comunicación del PDE Salta 2030</a:t>
            </a:r>
          </a:p>
        </p:txBody>
      </p:sp>
      <p:pic>
        <p:nvPicPr>
          <p:cNvPr id="10" name="Picture 3" descr="D:\Usuario\Desktop\funsacionsalta.jpg"/>
          <p:cNvPicPr>
            <a:picLocks noChangeAspect="1" noChangeArrowheads="1"/>
          </p:cNvPicPr>
          <p:nvPr/>
        </p:nvPicPr>
        <p:blipFill>
          <a:blip r:embed="rId4"/>
          <a:srcRect/>
          <a:stretch>
            <a:fillRect/>
          </a:stretch>
        </p:blipFill>
        <p:spPr bwMode="auto">
          <a:xfrm>
            <a:off x="7999113" y="0"/>
            <a:ext cx="1216357" cy="900104"/>
          </a:xfrm>
          <a:prstGeom prst="rect">
            <a:avLst/>
          </a:prstGeom>
          <a:ln>
            <a:noFill/>
          </a:ln>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68 CuadroTexto"/>
          <p:cNvSpPr txBox="1">
            <a:spLocks noChangeArrowheads="1"/>
          </p:cNvSpPr>
          <p:nvPr/>
        </p:nvSpPr>
        <p:spPr bwMode="auto">
          <a:xfrm flipH="1">
            <a:off x="642938" y="642938"/>
            <a:ext cx="5000625" cy="508000"/>
          </a:xfrm>
          <a:prstGeom prst="rect">
            <a:avLst/>
          </a:prstGeom>
          <a:noFill/>
          <a:ln w="9525">
            <a:noFill/>
            <a:miter lim="800000"/>
            <a:headEnd/>
            <a:tailEnd/>
          </a:ln>
        </p:spPr>
        <p:txBody>
          <a:bodyPr>
            <a:spAutoFit/>
          </a:bodyPr>
          <a:lstStyle/>
          <a:p>
            <a:pPr eaLnBrk="0" hangingPunct="0"/>
            <a:r>
              <a:rPr lang="es-AR" sz="2700" b="1">
                <a:solidFill>
                  <a:srgbClr val="C00000"/>
                </a:solidFill>
                <a:latin typeface="Calibri" pitchFamily="34" charset="0"/>
              </a:rPr>
              <a:t>ALGUNAS CONCEPTOS CLAVES</a:t>
            </a:r>
          </a:p>
        </p:txBody>
      </p:sp>
      <p:sp>
        <p:nvSpPr>
          <p:cNvPr id="27650" name="69 CuadroTexto"/>
          <p:cNvSpPr txBox="1">
            <a:spLocks noChangeArrowheads="1"/>
          </p:cNvSpPr>
          <p:nvPr/>
        </p:nvSpPr>
        <p:spPr bwMode="auto">
          <a:xfrm>
            <a:off x="785813" y="1643063"/>
            <a:ext cx="5492750"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Voluntad de ser factores de cambio en la sociedad</a:t>
            </a:r>
          </a:p>
        </p:txBody>
      </p:sp>
      <p:sp>
        <p:nvSpPr>
          <p:cNvPr id="27651" name="70 CuadroTexto"/>
          <p:cNvSpPr txBox="1">
            <a:spLocks noChangeArrowheads="1"/>
          </p:cNvSpPr>
          <p:nvPr/>
        </p:nvSpPr>
        <p:spPr bwMode="auto">
          <a:xfrm>
            <a:off x="785813" y="2276475"/>
            <a:ext cx="1625600"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Participación</a:t>
            </a:r>
          </a:p>
        </p:txBody>
      </p:sp>
      <p:sp>
        <p:nvSpPr>
          <p:cNvPr id="27652" name="71 CuadroTexto"/>
          <p:cNvSpPr txBox="1">
            <a:spLocks noChangeArrowheads="1"/>
          </p:cNvSpPr>
          <p:nvPr/>
        </p:nvSpPr>
        <p:spPr bwMode="auto">
          <a:xfrm>
            <a:off x="785813" y="2957513"/>
            <a:ext cx="3176587"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Articulación Público Privada</a:t>
            </a:r>
          </a:p>
        </p:txBody>
      </p:sp>
      <p:sp>
        <p:nvSpPr>
          <p:cNvPr id="27653" name="72 CuadroTexto"/>
          <p:cNvSpPr txBox="1">
            <a:spLocks noChangeArrowheads="1"/>
          </p:cNvSpPr>
          <p:nvPr/>
        </p:nvSpPr>
        <p:spPr bwMode="auto">
          <a:xfrm>
            <a:off x="785813" y="3500438"/>
            <a:ext cx="3906837"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Tender puentes sobre la diversidad</a:t>
            </a:r>
          </a:p>
        </p:txBody>
      </p:sp>
      <p:sp>
        <p:nvSpPr>
          <p:cNvPr id="27654" name="73 CuadroTexto"/>
          <p:cNvSpPr txBox="1">
            <a:spLocks noChangeArrowheads="1"/>
          </p:cNvSpPr>
          <p:nvPr/>
        </p:nvSpPr>
        <p:spPr bwMode="auto">
          <a:xfrm>
            <a:off x="785813" y="4071938"/>
            <a:ext cx="4083050"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Construcción de nuevas capacidades</a:t>
            </a:r>
          </a:p>
        </p:txBody>
      </p:sp>
      <p:sp>
        <p:nvSpPr>
          <p:cNvPr id="27655" name="74 CuadroTexto"/>
          <p:cNvSpPr txBox="1">
            <a:spLocks noChangeArrowheads="1"/>
          </p:cNvSpPr>
          <p:nvPr/>
        </p:nvSpPr>
        <p:spPr bwMode="auto">
          <a:xfrm>
            <a:off x="785813" y="4714875"/>
            <a:ext cx="923925" cy="400050"/>
          </a:xfrm>
          <a:prstGeom prst="rect">
            <a:avLst/>
          </a:prstGeom>
          <a:noFill/>
          <a:ln w="9525">
            <a:noFill/>
            <a:miter lim="800000"/>
            <a:headEnd/>
            <a:tailEnd/>
          </a:ln>
        </p:spPr>
        <p:txBody>
          <a:bodyPr wrap="none">
            <a:spAutoFit/>
          </a:bodyPr>
          <a:lstStyle/>
          <a:p>
            <a:pPr eaLnBrk="0" hangingPunct="0">
              <a:buFont typeface="Arial" pitchFamily="34" charset="0"/>
              <a:buChar char="•"/>
            </a:pPr>
            <a:r>
              <a:rPr lang="es-AR" sz="2000">
                <a:latin typeface="Calibri" pitchFamily="34" charset="0"/>
              </a:rPr>
              <a:t>Deseo</a:t>
            </a:r>
          </a:p>
        </p:txBody>
      </p:sp>
      <p:pic>
        <p:nvPicPr>
          <p:cNvPr id="9229" name="Picture 13" descr="http://lilianapages.com/wp-content/uploads/2011/09/Palabras-claves.jpg"/>
          <p:cNvPicPr>
            <a:picLocks noChangeAspect="1" noChangeArrowheads="1"/>
          </p:cNvPicPr>
          <p:nvPr/>
        </p:nvPicPr>
        <p:blipFill>
          <a:blip r:embed="rId3"/>
          <a:srcRect/>
          <a:stretch>
            <a:fillRect/>
          </a:stretch>
        </p:blipFill>
        <p:spPr bwMode="auto">
          <a:xfrm>
            <a:off x="5574380" y="1285860"/>
            <a:ext cx="3569620" cy="2677215"/>
          </a:xfrm>
          <a:prstGeom prst="rect">
            <a:avLst/>
          </a:prstGeom>
          <a:ln>
            <a:noFill/>
          </a:ln>
          <a:effectLst>
            <a:softEdge rad="635000"/>
          </a:effectLst>
        </p:spPr>
      </p:pic>
      <p:pic>
        <p:nvPicPr>
          <p:cNvPr id="11" name="Picture 3" descr="D:\Usuario\Desktop\funsacionsalta.jpg"/>
          <p:cNvPicPr>
            <a:picLocks noChangeAspect="1" noChangeArrowheads="1"/>
          </p:cNvPicPr>
          <p:nvPr/>
        </p:nvPicPr>
        <p:blipFill>
          <a:blip r:embed="rId4"/>
          <a:srcRect/>
          <a:stretch>
            <a:fillRect/>
          </a:stretch>
        </p:blipFill>
        <p:spPr bwMode="auto">
          <a:xfrm>
            <a:off x="7999113" y="0"/>
            <a:ext cx="1216357" cy="900104"/>
          </a:xfrm>
          <a:prstGeom prst="rect">
            <a:avLst/>
          </a:prstGeom>
          <a:ln>
            <a:noFill/>
          </a:ln>
          <a:effectLst>
            <a:softEdge rad="127000"/>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RESIZE" val="Yes"/>
</p:tagLst>
</file>

<file path=ppt/theme/theme1.xml><?xml version="1.0" encoding="utf-8"?>
<a:theme xmlns:a="http://schemas.openxmlformats.org/drawingml/2006/main" name="Fresh">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D9D9"/>
        </a:solidFill>
        <a:ln w="9525" cap="flat" cmpd="sng" algn="ctr">
          <a:solidFill>
            <a:schemeClr val="tx1"/>
          </a:solidFill>
          <a:prstDash val="solid"/>
          <a:round/>
          <a:headEnd type="none" w="med" len="med"/>
          <a:tailEnd type="none" w="med" len="med"/>
        </a:ln>
        <a:effectLst>
          <a:outerShdw dist="35921" dir="2700000" algn="ctr" rotWithShape="0">
            <a:srgbClr val="D9D9D9"/>
          </a:outerShdw>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461963" algn="l"/>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D9D9D9"/>
        </a:solidFill>
        <a:ln w="9525" cap="flat" cmpd="sng" algn="ctr">
          <a:solidFill>
            <a:schemeClr val="tx1"/>
          </a:solidFill>
          <a:prstDash val="solid"/>
          <a:round/>
          <a:headEnd type="none" w="med" len="med"/>
          <a:tailEnd type="none" w="med" len="med"/>
        </a:ln>
        <a:effectLst>
          <a:outerShdw dist="35921" dir="2700000" algn="ctr" rotWithShape="0">
            <a:srgbClr val="D9D9D9"/>
          </a:outerShdw>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461963" algn="l"/>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Fresco</Template>
  <TotalTime>1276</TotalTime>
  <Words>558</Words>
  <Application>Microsoft Macintosh PowerPoint</Application>
  <PresentationFormat>Presentación en pantalla (4:3)</PresentationFormat>
  <Paragraphs>158</Paragraphs>
  <Slides>15</Slides>
  <Notes>9</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Fresh</vt:lpstr>
      <vt:lpstr>blank</vt:lpstr>
      <vt:lpstr>Diapositiva 1</vt:lpstr>
      <vt:lpstr>Diapositiva 2</vt:lpstr>
      <vt:lpstr>ANTECEDENTES</vt:lpstr>
      <vt:lpstr>Diapositiva 4</vt:lpstr>
      <vt:lpstr>Diapositiva 5</vt:lpstr>
      <vt:lpstr>Diapositiva 6</vt:lpstr>
      <vt:lpstr>Diapositiva 7</vt:lpstr>
      <vt:lpstr>Diapositiva 8</vt:lpstr>
      <vt:lpstr>Diapositiva 9</vt:lpstr>
      <vt:lpstr>Diapositiva 10</vt:lpstr>
      <vt:lpstr> Investigación de Tablero de Comando  de control para Plan Estrategico de Desarrollo Salta  de 2030 </vt:lpstr>
      <vt:lpstr>El programa se divide en 3 áreas que cubren 13 sectores de la economía.</vt:lpstr>
      <vt:lpstr>El ejemplo siguiente demuestra el flujo de un proyecto de Infraestructura a los 7 pilares estratégicos</vt:lpstr>
      <vt:lpstr>Diapositiva 14</vt:lpstr>
      <vt:lpstr>Diapositiva 15</vt:lpstr>
    </vt:vector>
  </TitlesOfParts>
  <Company>MacchiAzcuenaga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Pia Azcuenaga</dc:creator>
  <cp:lastModifiedBy>Usuario</cp:lastModifiedBy>
  <cp:revision>170</cp:revision>
  <dcterms:created xsi:type="dcterms:W3CDTF">2012-05-28T10:54:49Z</dcterms:created>
  <dcterms:modified xsi:type="dcterms:W3CDTF">2014-10-30T16:06:36Z</dcterms:modified>
</cp:coreProperties>
</file>